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58" r:id="rId4"/>
    <p:sldId id="269" r:id="rId5"/>
    <p:sldId id="303" r:id="rId6"/>
    <p:sldId id="304" r:id="rId7"/>
    <p:sldId id="305" r:id="rId8"/>
    <p:sldId id="301" r:id="rId9"/>
    <p:sldId id="272" r:id="rId10"/>
    <p:sldId id="282" r:id="rId11"/>
    <p:sldId id="291" r:id="rId12"/>
    <p:sldId id="284" r:id="rId13"/>
    <p:sldId id="292" r:id="rId14"/>
    <p:sldId id="285" r:id="rId15"/>
    <p:sldId id="288" r:id="rId16"/>
    <p:sldId id="286" r:id="rId17"/>
    <p:sldId id="297" r:id="rId18"/>
    <p:sldId id="295" r:id="rId19"/>
    <p:sldId id="294" r:id="rId20"/>
    <p:sldId id="296" r:id="rId21"/>
    <p:sldId id="283" r:id="rId22"/>
    <p:sldId id="290" r:id="rId23"/>
    <p:sldId id="298" r:id="rId24"/>
    <p:sldId id="299" r:id="rId25"/>
    <p:sldId id="300" r:id="rId26"/>
    <p:sldId id="289" r:id="rId27"/>
    <p:sldId id="26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5356" autoAdjust="0"/>
  </p:normalViewPr>
  <p:slideViewPr>
    <p:cSldViewPr snapToGrid="0" showGuides="1">
      <p:cViewPr varScale="1">
        <p:scale>
          <a:sx n="108" d="100"/>
          <a:sy n="108" d="100"/>
        </p:scale>
        <p:origin x="654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pPr/>
              <a:t>6/1/2025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pPr/>
              <a:t>6/1/2025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>
                <a:cs typeface="Arial" pitchFamily="34" charset="0"/>
              </a:rPr>
              <a:t>Want a different image on this slide? Select the picture and delete it. Now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0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2568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42548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557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960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6/1/2025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1925" y="1933575"/>
            <a:ext cx="6591300" cy="160020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Báo Cáo</a:t>
            </a:r>
            <a:br>
              <a:rPr lang="en-US" sz="3200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ĐỒ ÁN TỐT NGHIỆP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819150" y="3387834"/>
            <a:ext cx="5553075" cy="612666"/>
          </a:xfrm>
        </p:spPr>
        <p:txBody>
          <a:bodyPr>
            <a:noAutofit/>
          </a:bodyPr>
          <a:lstStyle/>
          <a:p>
            <a:pPr algn="ctr"/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website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bán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Fashora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Box 1046"/>
          <p:cNvSpPr txBox="1">
            <a:spLocks noChangeArrowheads="1"/>
          </p:cNvSpPr>
          <p:nvPr/>
        </p:nvSpPr>
        <p:spPr bwMode="auto">
          <a:xfrm>
            <a:off x="3086100" y="260350"/>
            <a:ext cx="69342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TRƯỜNG ĐẠI HỌC CÔNG NGHIỆP HÀ NỘI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KHOA CÔNG NGHỆ THÔNG TIN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76" y="4219575"/>
            <a:ext cx="6724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Giáo</a:t>
            </a:r>
            <a:r>
              <a:rPr lang="en-US" sz="2200" dirty="0"/>
              <a:t> </a:t>
            </a:r>
            <a:r>
              <a:rPr lang="en-US" sz="2200" dirty="0" err="1"/>
              <a:t>viên</a:t>
            </a:r>
            <a:r>
              <a:rPr lang="en-US" sz="2200" dirty="0"/>
              <a:t> </a:t>
            </a:r>
            <a:r>
              <a:rPr lang="en-US" sz="2200" dirty="0" err="1"/>
              <a:t>hướng</a:t>
            </a:r>
            <a:r>
              <a:rPr lang="en-US" sz="2200" dirty="0"/>
              <a:t> </a:t>
            </a:r>
            <a:r>
              <a:rPr lang="en-US" sz="2200" dirty="0" err="1"/>
              <a:t>dẫn</a:t>
            </a:r>
            <a:r>
              <a:rPr lang="en-US" sz="2200" dirty="0"/>
              <a:t>: TS Nguyễn Bá </a:t>
            </a:r>
            <a:r>
              <a:rPr lang="en-US" sz="2200" dirty="0" err="1"/>
              <a:t>Nghiễn</a:t>
            </a:r>
            <a:endParaRPr lang="en-US" sz="2200" dirty="0"/>
          </a:p>
          <a:p>
            <a:r>
              <a:rPr lang="en-US" sz="2200" dirty="0"/>
              <a:t>Sinh </a:t>
            </a:r>
            <a:r>
              <a:rPr lang="en-US" sz="2200" dirty="0" err="1"/>
              <a:t>viên</a:t>
            </a:r>
            <a:r>
              <a:rPr lang="en-US" sz="2200" dirty="0"/>
              <a:t>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:   Lê </a:t>
            </a:r>
            <a:r>
              <a:rPr lang="en-US" sz="2200" dirty="0" err="1"/>
              <a:t>Trọng</a:t>
            </a:r>
            <a:r>
              <a:rPr lang="en-US" sz="2200" dirty="0"/>
              <a:t> Hiệp</a:t>
            </a:r>
          </a:p>
          <a:p>
            <a:r>
              <a:rPr lang="en-US" sz="2200" dirty="0" err="1"/>
              <a:t>Lớp</a:t>
            </a:r>
            <a:r>
              <a:rPr lang="en-US" sz="2200" dirty="0"/>
              <a:t>:			 2021DHCNTT02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5296" y="6519446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4.1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chủ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9BC0D2F-D880-96B1-B080-B6CC5390D3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318440"/>
            <a:ext cx="5118347" cy="50557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A629F1B-423E-1FB3-A229-F47DF869A2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247" y="1318440"/>
            <a:ext cx="4862336" cy="5055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0A6855-2883-0AE2-1958-72C55A836A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D6255-DE7E-66DB-91CD-98B53A56B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A01406-6E10-CF7A-3342-F34E0CCFCFC7}"/>
              </a:ext>
            </a:extLst>
          </p:cNvPr>
          <p:cNvSpPr txBox="1"/>
          <p:nvPr/>
        </p:nvSpPr>
        <p:spPr>
          <a:xfrm>
            <a:off x="4805422" y="6519446"/>
            <a:ext cx="30508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4.2 Giao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Flashsale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1BF9B7-8B98-717D-FD6E-7C6157F52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428873"/>
            <a:ext cx="9980682" cy="4963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982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76589" y="6359958"/>
            <a:ext cx="3934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4.3 Giao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1FCA553-F795-C72E-4205-A28A0FD62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32115"/>
            <a:ext cx="9980681" cy="484439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716A1C-E9DC-A9CA-42BF-5C495897A3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01A0AC-D902-7884-7487-29ED016DD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4962542-85DF-2D7F-5987-4566E4597C71}"/>
              </a:ext>
            </a:extLst>
          </p:cNvPr>
          <p:cNvSpPr txBox="1"/>
          <p:nvPr/>
        </p:nvSpPr>
        <p:spPr>
          <a:xfrm>
            <a:off x="3976589" y="6359958"/>
            <a:ext cx="3934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4.4 Giao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45DD1C-9D7D-0792-4D78-585267FAA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53439"/>
            <a:ext cx="9980682" cy="489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879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5296" y="6519446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4.3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67888A-1CB7-DCBA-9704-57AD72D2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1" y="1382667"/>
            <a:ext cx="4928173" cy="513677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44C1E6E-CC85-FDFE-75F5-B3A8E5AB8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409" y="1382667"/>
            <a:ext cx="4928173" cy="51367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5296" y="6519446"/>
            <a:ext cx="299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4.4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giỏ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4D02A-2CCA-A186-2BA0-28AB7E37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89" y="1661312"/>
            <a:ext cx="10019162" cy="4510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5296" y="6519446"/>
            <a:ext cx="2986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4.5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A5353-C6C6-AED2-25EE-F44B8D474A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361983"/>
            <a:ext cx="9980682" cy="5157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C11328-63FD-AD1B-115C-D79A52CEE7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0B58D-CC01-635E-7B42-520B7F82A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E46606F-9928-6181-2977-A3A76078ABA4}"/>
              </a:ext>
            </a:extLst>
          </p:cNvPr>
          <p:cNvSpPr txBox="1"/>
          <p:nvPr/>
        </p:nvSpPr>
        <p:spPr>
          <a:xfrm>
            <a:off x="3170359" y="6443246"/>
            <a:ext cx="58512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4.5 Giao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thức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online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E4C7BAA-B48E-3D03-5420-631C299CD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367161"/>
            <a:ext cx="9980682" cy="50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31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22CAD0-6D79-772F-8F57-229D09931E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8AEE8-F6E8-9435-6753-8F753C4E73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26C038-1FAC-F63C-0584-2DCA6A8ED5B7}"/>
              </a:ext>
            </a:extLst>
          </p:cNvPr>
          <p:cNvSpPr txBox="1"/>
          <p:nvPr/>
        </p:nvSpPr>
        <p:spPr>
          <a:xfrm>
            <a:off x="4147226" y="6519444"/>
            <a:ext cx="37128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4.5 Giao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online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C3DBD6-D7D1-49D7-9775-997AE8B777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7441" y="1378253"/>
            <a:ext cx="4920497" cy="4936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4638FE3-F0CA-4D1C-2B39-BE30E85E33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378253"/>
            <a:ext cx="4987800" cy="493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830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22EAC9-C1E8-8B0E-C614-D3CEF89D9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E509C-191F-29B3-E60A-11D32067CB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ECC82E-D000-C34E-7A26-3A4E08D5B2EB}"/>
              </a:ext>
            </a:extLst>
          </p:cNvPr>
          <p:cNvSpPr txBox="1"/>
          <p:nvPr/>
        </p:nvSpPr>
        <p:spPr>
          <a:xfrm>
            <a:off x="4795296" y="6519446"/>
            <a:ext cx="2986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4.5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C14643-BFAE-C55F-3758-7852925ACC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385229"/>
            <a:ext cx="9980682" cy="513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13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>
                <a:latin typeface="Times New Roman" pitchFamily="18" charset="0"/>
                <a:cs typeface="Times New Roman" pitchFamily="18" charset="0"/>
              </a:rPr>
              <a:t>Nội</a:t>
            </a:r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 dung </a:t>
            </a:r>
            <a:r>
              <a:rPr lang="en-US" sz="4800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dirty="0" err="1">
                <a:latin typeface="Times New Roman" pitchFamily="18" charset="0"/>
                <a:cs typeface="Times New Roman" pitchFamily="18" charset="0"/>
              </a:rPr>
              <a:t>án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tài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Các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6B69C-F7E2-8654-214B-223F61FD9B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B36849-6168-35FF-2430-90D7E0514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619723-C0FE-74D7-F7AF-C62A7552CB28}"/>
              </a:ext>
            </a:extLst>
          </p:cNvPr>
          <p:cNvSpPr txBox="1"/>
          <p:nvPr/>
        </p:nvSpPr>
        <p:spPr>
          <a:xfrm>
            <a:off x="4795296" y="6519446"/>
            <a:ext cx="2986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4.5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2D66D4F-0BA4-7BC5-9E94-9B94B477F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60255"/>
            <a:ext cx="9980682" cy="509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274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trị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5296" y="6519446"/>
            <a:ext cx="359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4.6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bảng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khiển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D1140A-43DD-FF22-F415-64CF8C006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1318048"/>
            <a:ext cx="9980682" cy="505611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trị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5296" y="6519446"/>
            <a:ext cx="37112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4.7 Giao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F50FBF1-15EE-DAA6-DE3D-AEF4AE295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91505"/>
            <a:ext cx="9980682" cy="50181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8AA90F-807B-F027-C655-C6139DE45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CC317-793A-F119-46D5-32C13E2736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trị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981EA8-D24C-4612-0C62-ED8F753F484A}"/>
              </a:ext>
            </a:extLst>
          </p:cNvPr>
          <p:cNvSpPr txBox="1"/>
          <p:nvPr/>
        </p:nvSpPr>
        <p:spPr>
          <a:xfrm>
            <a:off x="4795296" y="6519446"/>
            <a:ext cx="3751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4.7 Giao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mục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B12833-A4C7-0A8A-7A8D-8E4553168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66525"/>
            <a:ext cx="9980682" cy="5152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893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5C2C62-5253-5C54-E58A-E1FFBA9B4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B235F-BA6B-57AE-0924-BF711BCEB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trị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57CCA-281A-5EA8-6600-AE4C6C6BF356}"/>
              </a:ext>
            </a:extLst>
          </p:cNvPr>
          <p:cNvSpPr txBox="1"/>
          <p:nvPr/>
        </p:nvSpPr>
        <p:spPr>
          <a:xfrm>
            <a:off x="4795296" y="6519446"/>
            <a:ext cx="3728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4.7 Giao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5811E-72E6-E3EA-C3FC-8339F6573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899" y="1438183"/>
            <a:ext cx="9980681" cy="5015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957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89D97-50B8-2450-19A0-E194916E6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5BC3B-9622-CDD3-7D20-4211316B75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trị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59412B-4053-F0CF-9465-595C8279A518}"/>
              </a:ext>
            </a:extLst>
          </p:cNvPr>
          <p:cNvSpPr txBox="1"/>
          <p:nvPr/>
        </p:nvSpPr>
        <p:spPr>
          <a:xfrm>
            <a:off x="4795296" y="6519446"/>
            <a:ext cx="3728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4.7 Giao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A5E1A3E-E00D-9584-4946-48C412CE8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384917"/>
            <a:ext cx="9980681" cy="50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13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kết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408806"/>
            <a:ext cx="5327798" cy="4481631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đạt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Giao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thân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thiện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Website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đáp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nghiệp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Các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lưu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trữ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khoa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soát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tránh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sót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trực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khuyến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1553" y="1408807"/>
            <a:ext cx="4473648" cy="4571999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thức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mới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soát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chặt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nữa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vi-VN" sz="1800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Arial" panose="020B0604020202020204" pitchFamily="34" charset="0"/>
                <a:cs typeface="Times New Roman" panose="02020603050405020304" pitchFamily="18" charset="0"/>
              </a:rPr>
              <a:t>Phát triển ứng dụng di động để mở rộng kênh bán hàng và tiếp cận nhiều khách hàng hơn.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1800" u="none" strike="noStrike" dirty="0" err="1">
                <a:effectLst/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X</a:t>
            </a:r>
            <a:r>
              <a:rPr lang="en-US" sz="1800" dirty="0" err="1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ây</a:t>
            </a:r>
            <a:r>
              <a:rPr lang="en-US" sz="1800" dirty="0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dựng</a:t>
            </a:r>
            <a:r>
              <a:rPr lang="en-US" sz="1800" dirty="0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thêm</a:t>
            </a:r>
            <a:r>
              <a:rPr lang="en-US" sz="1800" dirty="0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hệ</a:t>
            </a:r>
            <a:r>
              <a:rPr lang="en-US" sz="1800" dirty="0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thống</a:t>
            </a:r>
            <a:r>
              <a:rPr lang="en-US" sz="1800" dirty="0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 ship </a:t>
            </a:r>
            <a:r>
              <a:rPr lang="en-US" sz="1800" dirty="0" err="1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cho</a:t>
            </a:r>
            <a:r>
              <a:rPr lang="en-US" sz="1800" dirty="0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cửa</a:t>
            </a:r>
            <a:r>
              <a:rPr lang="en-US" sz="1800" dirty="0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 </a:t>
            </a:r>
            <a:r>
              <a:rPr lang="en-US" sz="1800" dirty="0" err="1">
                <a:latin typeface="Times New Roman" pitchFamily="18" charset="0"/>
                <a:ea typeface="Arial" panose="020B0604020202020204" pitchFamily="34" charset="0"/>
                <a:cs typeface="Times New Roman" pitchFamily="18" charset="0"/>
              </a:rPr>
              <a:t>hàng</a:t>
            </a:r>
            <a:endParaRPr lang="en-US" sz="1800" u="none" strike="noStrike" dirty="0">
              <a:effectLst/>
              <a:latin typeface="Times New Roman" panose="02020603050405020304" pitchFamily="18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0C0C91-0717-A205-FECD-5402738B95C0}"/>
              </a:ext>
            </a:extLst>
          </p:cNvPr>
          <p:cNvSpPr txBox="1"/>
          <p:nvPr/>
        </p:nvSpPr>
        <p:spPr>
          <a:xfrm>
            <a:off x="-171451" y="2228671"/>
            <a:ext cx="7675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Cảm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ơn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mọi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người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</a:p>
          <a:p>
            <a:pPr algn="ctr"/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đã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lắng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nghe</a:t>
            </a:r>
            <a:endParaRPr lang="en-US" sz="3600" b="1" dirty="0">
              <a:solidFill>
                <a:schemeClr val="tx2"/>
              </a:solidFill>
              <a:latin typeface="Arial" panose="020B0604020202020204" pitchFamily="34" charset="0"/>
              <a:ea typeface="Cabin Bold"/>
              <a:cs typeface="Arial" panose="020B0604020202020204" pitchFamily="34" charset="0"/>
              <a:sym typeface="Cabin 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C7F07E-E4F8-6736-9551-590E927EA451}"/>
              </a:ext>
            </a:extLst>
          </p:cNvPr>
          <p:cNvGrpSpPr/>
          <p:nvPr/>
        </p:nvGrpSpPr>
        <p:grpSpPr>
          <a:xfrm>
            <a:off x="5022561" y="2049780"/>
            <a:ext cx="7169439" cy="4208780"/>
            <a:chOff x="10468481" y="6493814"/>
            <a:chExt cx="6893668" cy="4033276"/>
          </a:xfrm>
        </p:grpSpPr>
        <p:sp>
          <p:nvSpPr>
            <p:cNvPr id="9" name="Google Shape;895;p31">
              <a:extLst>
                <a:ext uri="{FF2B5EF4-FFF2-40B4-BE49-F238E27FC236}">
                  <a16:creationId xmlns:a16="http://schemas.microsoft.com/office/drawing/2014/main" id="{D18F3732-2215-CE90-B6B7-1209D6A4B59A}"/>
                </a:ext>
              </a:extLst>
            </p:cNvPr>
            <p:cNvSpPr/>
            <p:nvPr/>
          </p:nvSpPr>
          <p:spPr>
            <a:xfrm>
              <a:off x="10468481" y="9474851"/>
              <a:ext cx="6893668" cy="1052239"/>
            </a:xfrm>
            <a:custGeom>
              <a:avLst/>
              <a:gdLst/>
              <a:ahLst/>
              <a:cxnLst/>
              <a:rect l="l" t="t" r="r" b="b"/>
              <a:pathLst>
                <a:path w="64014" h="9771" extrusionOk="0">
                  <a:moveTo>
                    <a:pt x="31876" y="1"/>
                  </a:moveTo>
                  <a:cubicBezTo>
                    <a:pt x="14187" y="1"/>
                    <a:pt x="1" y="2155"/>
                    <a:pt x="1" y="4875"/>
                  </a:cubicBezTo>
                  <a:cubicBezTo>
                    <a:pt x="1" y="7573"/>
                    <a:pt x="14339" y="9770"/>
                    <a:pt x="32007" y="9770"/>
                  </a:cubicBezTo>
                  <a:cubicBezTo>
                    <a:pt x="49674" y="9770"/>
                    <a:pt x="64013" y="7573"/>
                    <a:pt x="64013" y="4875"/>
                  </a:cubicBezTo>
                  <a:cubicBezTo>
                    <a:pt x="64013" y="2155"/>
                    <a:pt x="49544" y="1"/>
                    <a:pt x="31876" y="1"/>
                  </a:cubicBezTo>
                  <a:close/>
                </a:path>
              </a:pathLst>
            </a:custGeom>
            <a:solidFill>
              <a:srgbClr val="191919">
                <a:alpha val="176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2F1BF4-1770-4357-7F29-9A8B2F48F6B1}"/>
                </a:ext>
              </a:extLst>
            </p:cNvPr>
            <p:cNvGrpSpPr/>
            <p:nvPr/>
          </p:nvGrpSpPr>
          <p:grpSpPr>
            <a:xfrm>
              <a:off x="11201400" y="6493814"/>
              <a:ext cx="5427830" cy="3594388"/>
              <a:chOff x="642901" y="3264015"/>
              <a:chExt cx="5427830" cy="3594388"/>
            </a:xfrm>
          </p:grpSpPr>
          <p:grpSp>
            <p:nvGrpSpPr>
              <p:cNvPr id="11" name="Google Shape;898;p31">
                <a:extLst>
                  <a:ext uri="{FF2B5EF4-FFF2-40B4-BE49-F238E27FC236}">
                    <a16:creationId xmlns:a16="http://schemas.microsoft.com/office/drawing/2014/main" id="{C85195C5-8F79-4AB9-002C-CB8769440412}"/>
                  </a:ext>
                </a:extLst>
              </p:cNvPr>
              <p:cNvGrpSpPr/>
              <p:nvPr/>
            </p:nvGrpSpPr>
            <p:grpSpPr>
              <a:xfrm>
                <a:off x="5040358" y="4246630"/>
                <a:ext cx="1030373" cy="2422005"/>
                <a:chOff x="3570318" y="2951672"/>
                <a:chExt cx="772780" cy="1816504"/>
              </a:xfrm>
            </p:grpSpPr>
            <p:sp>
              <p:nvSpPr>
                <p:cNvPr id="96" name="Google Shape;899;p31">
                  <a:extLst>
                    <a:ext uri="{FF2B5EF4-FFF2-40B4-BE49-F238E27FC236}">
                      <a16:creationId xmlns:a16="http://schemas.microsoft.com/office/drawing/2014/main" id="{B68BF80B-D68D-FFB8-6ED5-5FFE79F7BF85}"/>
                    </a:ext>
                  </a:extLst>
                </p:cNvPr>
                <p:cNvSpPr/>
                <p:nvPr/>
              </p:nvSpPr>
              <p:spPr>
                <a:xfrm>
                  <a:off x="3878121" y="3933823"/>
                  <a:ext cx="98876" cy="69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9357" extrusionOk="0">
                      <a:moveTo>
                        <a:pt x="0" y="0"/>
                      </a:moveTo>
                      <a:lnTo>
                        <a:pt x="0" y="9356"/>
                      </a:lnTo>
                      <a:lnTo>
                        <a:pt x="1327" y="9356"/>
                      </a:lnTo>
                      <a:lnTo>
                        <a:pt x="13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7" name="Google Shape;900;p31">
                  <a:extLst>
                    <a:ext uri="{FF2B5EF4-FFF2-40B4-BE49-F238E27FC236}">
                      <a16:creationId xmlns:a16="http://schemas.microsoft.com/office/drawing/2014/main" id="{ED43B8AA-C9A5-EF8F-A708-E5CDDF4F03D0}"/>
                    </a:ext>
                  </a:extLst>
                </p:cNvPr>
                <p:cNvSpPr/>
                <p:nvPr/>
              </p:nvSpPr>
              <p:spPr>
                <a:xfrm>
                  <a:off x="4160013" y="3747533"/>
                  <a:ext cx="55097" cy="194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2612" extrusionOk="0">
                      <a:moveTo>
                        <a:pt x="0" y="0"/>
                      </a:moveTo>
                      <a:lnTo>
                        <a:pt x="0" y="2611"/>
                      </a:lnTo>
                      <a:lnTo>
                        <a:pt x="740" y="2611"/>
                      </a:lnTo>
                      <a:lnTo>
                        <a:pt x="74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8" name="Google Shape;901;p31">
                  <a:extLst>
                    <a:ext uri="{FF2B5EF4-FFF2-40B4-BE49-F238E27FC236}">
                      <a16:creationId xmlns:a16="http://schemas.microsoft.com/office/drawing/2014/main" id="{E693E9B9-1ED1-FE0D-D367-484E5E5A31E0}"/>
                    </a:ext>
                  </a:extLst>
                </p:cNvPr>
                <p:cNvSpPr/>
                <p:nvPr/>
              </p:nvSpPr>
              <p:spPr>
                <a:xfrm>
                  <a:off x="3570318" y="3862568"/>
                  <a:ext cx="644780" cy="1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0" h="1872" extrusionOk="0">
                      <a:moveTo>
                        <a:pt x="675" y="0"/>
                      </a:moveTo>
                      <a:cubicBezTo>
                        <a:pt x="305" y="0"/>
                        <a:pt x="0" y="283"/>
                        <a:pt x="0" y="675"/>
                      </a:cubicBezTo>
                      <a:lnTo>
                        <a:pt x="0" y="1197"/>
                      </a:lnTo>
                      <a:cubicBezTo>
                        <a:pt x="0" y="1567"/>
                        <a:pt x="305" y="1871"/>
                        <a:pt x="675" y="1871"/>
                      </a:cubicBezTo>
                      <a:lnTo>
                        <a:pt x="7985" y="1871"/>
                      </a:lnTo>
                      <a:cubicBezTo>
                        <a:pt x="8355" y="1871"/>
                        <a:pt x="8660" y="1567"/>
                        <a:pt x="8660" y="1197"/>
                      </a:cubicBezTo>
                      <a:lnTo>
                        <a:pt x="8660" y="675"/>
                      </a:lnTo>
                      <a:cubicBezTo>
                        <a:pt x="8660" y="283"/>
                        <a:pt x="8355" y="0"/>
                        <a:pt x="79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9" name="Google Shape;902;p31">
                  <a:extLst>
                    <a:ext uri="{FF2B5EF4-FFF2-40B4-BE49-F238E27FC236}">
                      <a16:creationId xmlns:a16="http://schemas.microsoft.com/office/drawing/2014/main" id="{2DB616B8-DF7E-405F-897F-A91F39AFA697}"/>
                    </a:ext>
                  </a:extLst>
                </p:cNvPr>
                <p:cNvSpPr/>
                <p:nvPr/>
              </p:nvSpPr>
              <p:spPr>
                <a:xfrm>
                  <a:off x="4146983" y="2951672"/>
                  <a:ext cx="196114" cy="85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" h="11522" extrusionOk="0">
                      <a:moveTo>
                        <a:pt x="1817" y="1"/>
                      </a:moveTo>
                      <a:cubicBezTo>
                        <a:pt x="1524" y="1"/>
                        <a:pt x="1283" y="226"/>
                        <a:pt x="1263" y="506"/>
                      </a:cubicBezTo>
                      <a:lnTo>
                        <a:pt x="44" y="10863"/>
                      </a:lnTo>
                      <a:cubicBezTo>
                        <a:pt x="1" y="11168"/>
                        <a:pt x="219" y="11472"/>
                        <a:pt x="545" y="11494"/>
                      </a:cubicBezTo>
                      <a:lnTo>
                        <a:pt x="741" y="11516"/>
                      </a:lnTo>
                      <a:cubicBezTo>
                        <a:pt x="769" y="11520"/>
                        <a:pt x="796" y="11522"/>
                        <a:pt x="823" y="11522"/>
                      </a:cubicBezTo>
                      <a:cubicBezTo>
                        <a:pt x="1114" y="11522"/>
                        <a:pt x="1354" y="11314"/>
                        <a:pt x="1394" y="11016"/>
                      </a:cubicBezTo>
                      <a:lnTo>
                        <a:pt x="2612" y="659"/>
                      </a:lnTo>
                      <a:cubicBezTo>
                        <a:pt x="2634" y="354"/>
                        <a:pt x="2416" y="71"/>
                        <a:pt x="2112" y="28"/>
                      </a:cubicBezTo>
                      <a:lnTo>
                        <a:pt x="1894" y="6"/>
                      </a:lnTo>
                      <a:cubicBezTo>
                        <a:pt x="1868" y="3"/>
                        <a:pt x="1842" y="1"/>
                        <a:pt x="18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0" name="Google Shape;903;p31">
                  <a:extLst>
                    <a:ext uri="{FF2B5EF4-FFF2-40B4-BE49-F238E27FC236}">
                      <a16:creationId xmlns:a16="http://schemas.microsoft.com/office/drawing/2014/main" id="{7CE30E41-9CC5-906D-D8A6-BB1EA4E8622F}"/>
                    </a:ext>
                  </a:extLst>
                </p:cNvPr>
                <p:cNvSpPr/>
                <p:nvPr/>
              </p:nvSpPr>
              <p:spPr>
                <a:xfrm>
                  <a:off x="4168054" y="2976094"/>
                  <a:ext cx="123223" cy="79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48" extrusionOk="0">
                      <a:moveTo>
                        <a:pt x="1419" y="1"/>
                      </a:moveTo>
                      <a:cubicBezTo>
                        <a:pt x="1307" y="1"/>
                        <a:pt x="1217" y="83"/>
                        <a:pt x="1198" y="200"/>
                      </a:cubicBezTo>
                      <a:lnTo>
                        <a:pt x="1" y="10405"/>
                      </a:lnTo>
                      <a:cubicBezTo>
                        <a:pt x="1" y="10535"/>
                        <a:pt x="88" y="10644"/>
                        <a:pt x="197" y="10644"/>
                      </a:cubicBezTo>
                      <a:cubicBezTo>
                        <a:pt x="210" y="10646"/>
                        <a:pt x="224" y="10647"/>
                        <a:pt x="237" y="10647"/>
                      </a:cubicBezTo>
                      <a:cubicBezTo>
                        <a:pt x="349" y="10647"/>
                        <a:pt x="436" y="10567"/>
                        <a:pt x="436" y="10470"/>
                      </a:cubicBezTo>
                      <a:lnTo>
                        <a:pt x="1654" y="244"/>
                      </a:lnTo>
                      <a:cubicBezTo>
                        <a:pt x="1654" y="135"/>
                        <a:pt x="1567" y="26"/>
                        <a:pt x="1459" y="4"/>
                      </a:cubicBezTo>
                      <a:cubicBezTo>
                        <a:pt x="1445" y="2"/>
                        <a:pt x="1432" y="1"/>
                        <a:pt x="141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1824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1" name="Google Shape;904;p31">
                  <a:extLst>
                    <a:ext uri="{FF2B5EF4-FFF2-40B4-BE49-F238E27FC236}">
                      <a16:creationId xmlns:a16="http://schemas.microsoft.com/office/drawing/2014/main" id="{F205F390-62DD-4384-81B6-4B8AC4455150}"/>
                    </a:ext>
                  </a:extLst>
                </p:cNvPr>
                <p:cNvSpPr/>
                <p:nvPr/>
              </p:nvSpPr>
              <p:spPr>
                <a:xfrm>
                  <a:off x="3618863" y="4653068"/>
                  <a:ext cx="113469" cy="115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1546" extrusionOk="0">
                      <a:moveTo>
                        <a:pt x="762" y="1"/>
                      </a:moveTo>
                      <a:cubicBezTo>
                        <a:pt x="349" y="1"/>
                        <a:pt x="1" y="349"/>
                        <a:pt x="1" y="784"/>
                      </a:cubicBezTo>
                      <a:cubicBezTo>
                        <a:pt x="1" y="1198"/>
                        <a:pt x="349" y="1546"/>
                        <a:pt x="762" y="1546"/>
                      </a:cubicBezTo>
                      <a:cubicBezTo>
                        <a:pt x="1198" y="1546"/>
                        <a:pt x="1524" y="1198"/>
                        <a:pt x="1524" y="784"/>
                      </a:cubicBezTo>
                      <a:cubicBezTo>
                        <a:pt x="1524" y="349"/>
                        <a:pt x="1198" y="1"/>
                        <a:pt x="7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2" name="Google Shape;905;p31">
                  <a:extLst>
                    <a:ext uri="{FF2B5EF4-FFF2-40B4-BE49-F238E27FC236}">
                      <a16:creationId xmlns:a16="http://schemas.microsoft.com/office/drawing/2014/main" id="{18601659-0317-33C7-C159-66B612C638F5}"/>
                    </a:ext>
                  </a:extLst>
                </p:cNvPr>
                <p:cNvSpPr/>
                <p:nvPr/>
              </p:nvSpPr>
              <p:spPr>
                <a:xfrm>
                  <a:off x="4135666" y="4653068"/>
                  <a:ext cx="113469" cy="115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1546" extrusionOk="0">
                      <a:moveTo>
                        <a:pt x="762" y="1"/>
                      </a:moveTo>
                      <a:cubicBezTo>
                        <a:pt x="327" y="1"/>
                        <a:pt x="1" y="349"/>
                        <a:pt x="1" y="784"/>
                      </a:cubicBezTo>
                      <a:cubicBezTo>
                        <a:pt x="1" y="1198"/>
                        <a:pt x="327" y="1546"/>
                        <a:pt x="762" y="1546"/>
                      </a:cubicBezTo>
                      <a:cubicBezTo>
                        <a:pt x="1176" y="1546"/>
                        <a:pt x="1524" y="1198"/>
                        <a:pt x="1524" y="784"/>
                      </a:cubicBezTo>
                      <a:cubicBezTo>
                        <a:pt x="1524" y="349"/>
                        <a:pt x="1176" y="1"/>
                        <a:pt x="7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3" name="Google Shape;906;p31">
                  <a:extLst>
                    <a:ext uri="{FF2B5EF4-FFF2-40B4-BE49-F238E27FC236}">
                      <a16:creationId xmlns:a16="http://schemas.microsoft.com/office/drawing/2014/main" id="{CC32ACCF-7C49-11A3-514C-EAE0090957EC}"/>
                    </a:ext>
                  </a:extLst>
                </p:cNvPr>
                <p:cNvSpPr/>
                <p:nvPr/>
              </p:nvSpPr>
              <p:spPr>
                <a:xfrm>
                  <a:off x="3588113" y="4630434"/>
                  <a:ext cx="678881" cy="47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8" h="632" extrusionOk="0">
                      <a:moveTo>
                        <a:pt x="631" y="0"/>
                      </a:moveTo>
                      <a:cubicBezTo>
                        <a:pt x="283" y="0"/>
                        <a:pt x="0" y="283"/>
                        <a:pt x="0" y="631"/>
                      </a:cubicBezTo>
                      <a:lnTo>
                        <a:pt x="9117" y="631"/>
                      </a:lnTo>
                      <a:cubicBezTo>
                        <a:pt x="9117" y="283"/>
                        <a:pt x="8834" y="0"/>
                        <a:pt x="84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4" name="Google Shape;907;p31">
                  <a:extLst>
                    <a:ext uri="{FF2B5EF4-FFF2-40B4-BE49-F238E27FC236}">
                      <a16:creationId xmlns:a16="http://schemas.microsoft.com/office/drawing/2014/main" id="{0C1B7D95-9B13-0C7C-DCDF-F278F18119D4}"/>
                    </a:ext>
                  </a:extLst>
                </p:cNvPr>
                <p:cNvSpPr/>
                <p:nvPr/>
              </p:nvSpPr>
              <p:spPr>
                <a:xfrm>
                  <a:off x="3936420" y="3995398"/>
                  <a:ext cx="24347" cy="635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8530" extrusionOk="0">
                      <a:moveTo>
                        <a:pt x="0" y="0"/>
                      </a:moveTo>
                      <a:lnTo>
                        <a:pt x="0" y="8529"/>
                      </a:lnTo>
                      <a:lnTo>
                        <a:pt x="327" y="8529"/>
                      </a:lnTo>
                      <a:lnTo>
                        <a:pt x="327" y="0"/>
                      </a:ln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2" name="Google Shape;908;p31">
                <a:extLst>
                  <a:ext uri="{FF2B5EF4-FFF2-40B4-BE49-F238E27FC236}">
                    <a16:creationId xmlns:a16="http://schemas.microsoft.com/office/drawing/2014/main" id="{ED9FD329-7A20-D9CD-1F39-A307498B7270}"/>
                  </a:ext>
                </a:extLst>
              </p:cNvPr>
              <p:cNvGrpSpPr/>
              <p:nvPr/>
            </p:nvGrpSpPr>
            <p:grpSpPr>
              <a:xfrm>
                <a:off x="3286645" y="3266033"/>
                <a:ext cx="1870071" cy="3590259"/>
                <a:chOff x="2284008" y="1987615"/>
                <a:chExt cx="1448320" cy="2780560"/>
              </a:xfrm>
            </p:grpSpPr>
            <p:sp>
              <p:nvSpPr>
                <p:cNvPr id="63" name="Google Shape;909;p31">
                  <a:extLst>
                    <a:ext uri="{FF2B5EF4-FFF2-40B4-BE49-F238E27FC236}">
                      <a16:creationId xmlns:a16="http://schemas.microsoft.com/office/drawing/2014/main" id="{E4FA8E49-3EAD-FF0B-4937-A4A20F53DCEF}"/>
                    </a:ext>
                  </a:extLst>
                </p:cNvPr>
                <p:cNvSpPr/>
                <p:nvPr/>
              </p:nvSpPr>
              <p:spPr>
                <a:xfrm>
                  <a:off x="2447588" y="2777222"/>
                  <a:ext cx="476363" cy="2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8" h="3394" extrusionOk="0">
                      <a:moveTo>
                        <a:pt x="5382" y="0"/>
                      </a:moveTo>
                      <a:cubicBezTo>
                        <a:pt x="4709" y="0"/>
                        <a:pt x="3754" y="396"/>
                        <a:pt x="3199" y="652"/>
                      </a:cubicBezTo>
                      <a:cubicBezTo>
                        <a:pt x="2351" y="1043"/>
                        <a:pt x="1" y="2458"/>
                        <a:pt x="1" y="2458"/>
                      </a:cubicBezTo>
                      <a:lnTo>
                        <a:pt x="371" y="3393"/>
                      </a:lnTo>
                      <a:cubicBezTo>
                        <a:pt x="371" y="3393"/>
                        <a:pt x="2851" y="3002"/>
                        <a:pt x="5266" y="2044"/>
                      </a:cubicBezTo>
                      <a:cubicBezTo>
                        <a:pt x="5505" y="1936"/>
                        <a:pt x="6398" y="1326"/>
                        <a:pt x="6115" y="412"/>
                      </a:cubicBezTo>
                      <a:cubicBezTo>
                        <a:pt x="6017" y="111"/>
                        <a:pt x="5739" y="0"/>
                        <a:pt x="53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4" name="Google Shape;910;p31">
                  <a:extLst>
                    <a:ext uri="{FF2B5EF4-FFF2-40B4-BE49-F238E27FC236}">
                      <a16:creationId xmlns:a16="http://schemas.microsoft.com/office/drawing/2014/main" id="{062BD900-478E-C61E-CB47-EAD95F7D2AAF}"/>
                    </a:ext>
                  </a:extLst>
                </p:cNvPr>
                <p:cNvSpPr/>
                <p:nvPr/>
              </p:nvSpPr>
              <p:spPr>
                <a:xfrm>
                  <a:off x="2369856" y="3033425"/>
                  <a:ext cx="77805" cy="51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693" extrusionOk="0">
                      <a:moveTo>
                        <a:pt x="824" y="0"/>
                      </a:moveTo>
                      <a:cubicBezTo>
                        <a:pt x="802" y="0"/>
                        <a:pt x="780" y="5"/>
                        <a:pt x="762" y="18"/>
                      </a:cubicBezTo>
                      <a:lnTo>
                        <a:pt x="109" y="366"/>
                      </a:lnTo>
                      <a:cubicBezTo>
                        <a:pt x="44" y="431"/>
                        <a:pt x="0" y="518"/>
                        <a:pt x="44" y="605"/>
                      </a:cubicBezTo>
                      <a:cubicBezTo>
                        <a:pt x="73" y="663"/>
                        <a:pt x="131" y="692"/>
                        <a:pt x="192" y="692"/>
                      </a:cubicBezTo>
                      <a:cubicBezTo>
                        <a:pt x="223" y="692"/>
                        <a:pt x="254" y="685"/>
                        <a:pt x="283" y="670"/>
                      </a:cubicBezTo>
                      <a:lnTo>
                        <a:pt x="914" y="322"/>
                      </a:lnTo>
                      <a:cubicBezTo>
                        <a:pt x="1001" y="279"/>
                        <a:pt x="1045" y="170"/>
                        <a:pt x="979" y="105"/>
                      </a:cubicBezTo>
                      <a:lnTo>
                        <a:pt x="979" y="83"/>
                      </a:lnTo>
                      <a:cubicBezTo>
                        <a:pt x="948" y="36"/>
                        <a:pt x="883" y="0"/>
                        <a:pt x="824" y="0"/>
                      </a:cubicBez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5" name="Google Shape;911;p31">
                  <a:extLst>
                    <a:ext uri="{FF2B5EF4-FFF2-40B4-BE49-F238E27FC236}">
                      <a16:creationId xmlns:a16="http://schemas.microsoft.com/office/drawing/2014/main" id="{2AEA9F4C-2793-6C25-7628-CC8BA072DDA2}"/>
                    </a:ext>
                  </a:extLst>
                </p:cNvPr>
                <p:cNvSpPr/>
                <p:nvPr/>
              </p:nvSpPr>
              <p:spPr>
                <a:xfrm>
                  <a:off x="2356900" y="3013620"/>
                  <a:ext cx="76167" cy="5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" h="698" extrusionOk="0">
                      <a:moveTo>
                        <a:pt x="831" y="1"/>
                      </a:moveTo>
                      <a:cubicBezTo>
                        <a:pt x="800" y="1"/>
                        <a:pt x="769" y="8"/>
                        <a:pt x="740" y="23"/>
                      </a:cubicBezTo>
                      <a:lnTo>
                        <a:pt x="109" y="371"/>
                      </a:lnTo>
                      <a:cubicBezTo>
                        <a:pt x="22" y="414"/>
                        <a:pt x="0" y="523"/>
                        <a:pt x="44" y="610"/>
                      </a:cubicBezTo>
                      <a:cubicBezTo>
                        <a:pt x="73" y="668"/>
                        <a:pt x="131" y="697"/>
                        <a:pt x="192" y="697"/>
                      </a:cubicBezTo>
                      <a:cubicBezTo>
                        <a:pt x="223" y="697"/>
                        <a:pt x="254" y="690"/>
                        <a:pt x="283" y="675"/>
                      </a:cubicBezTo>
                      <a:lnTo>
                        <a:pt x="914" y="327"/>
                      </a:lnTo>
                      <a:cubicBezTo>
                        <a:pt x="1001" y="284"/>
                        <a:pt x="1023" y="175"/>
                        <a:pt x="979" y="88"/>
                      </a:cubicBezTo>
                      <a:cubicBezTo>
                        <a:pt x="950" y="30"/>
                        <a:pt x="892" y="1"/>
                        <a:pt x="831" y="1"/>
                      </a:cubicBez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6" name="Google Shape;912;p31">
                  <a:extLst>
                    <a:ext uri="{FF2B5EF4-FFF2-40B4-BE49-F238E27FC236}">
                      <a16:creationId xmlns:a16="http://schemas.microsoft.com/office/drawing/2014/main" id="{34748F68-54D6-5A2C-8FC2-B2644440CDFF}"/>
                    </a:ext>
                  </a:extLst>
                </p:cNvPr>
                <p:cNvSpPr/>
                <p:nvPr/>
              </p:nvSpPr>
              <p:spPr>
                <a:xfrm>
                  <a:off x="2343945" y="2994187"/>
                  <a:ext cx="77805" cy="51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693" extrusionOk="0">
                      <a:moveTo>
                        <a:pt x="853" y="1"/>
                      </a:moveTo>
                      <a:cubicBezTo>
                        <a:pt x="822" y="1"/>
                        <a:pt x="791" y="8"/>
                        <a:pt x="762" y="22"/>
                      </a:cubicBezTo>
                      <a:lnTo>
                        <a:pt x="109" y="371"/>
                      </a:lnTo>
                      <a:cubicBezTo>
                        <a:pt x="44" y="414"/>
                        <a:pt x="0" y="523"/>
                        <a:pt x="44" y="588"/>
                      </a:cubicBezTo>
                      <a:lnTo>
                        <a:pt x="44" y="610"/>
                      </a:lnTo>
                      <a:cubicBezTo>
                        <a:pt x="91" y="657"/>
                        <a:pt x="149" y="693"/>
                        <a:pt x="211" y="693"/>
                      </a:cubicBezTo>
                      <a:cubicBezTo>
                        <a:pt x="234" y="693"/>
                        <a:pt x="259" y="687"/>
                        <a:pt x="283" y="675"/>
                      </a:cubicBezTo>
                      <a:lnTo>
                        <a:pt x="936" y="327"/>
                      </a:lnTo>
                      <a:cubicBezTo>
                        <a:pt x="1001" y="284"/>
                        <a:pt x="1045" y="175"/>
                        <a:pt x="1001" y="88"/>
                      </a:cubicBezTo>
                      <a:cubicBezTo>
                        <a:pt x="972" y="30"/>
                        <a:pt x="914" y="1"/>
                        <a:pt x="853" y="1"/>
                      </a:cubicBez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7" name="Google Shape;913;p31">
                  <a:extLst>
                    <a:ext uri="{FF2B5EF4-FFF2-40B4-BE49-F238E27FC236}">
                      <a16:creationId xmlns:a16="http://schemas.microsoft.com/office/drawing/2014/main" id="{D7E1D814-4516-8F5D-C96B-0F0AB1C1743F}"/>
                    </a:ext>
                  </a:extLst>
                </p:cNvPr>
                <p:cNvSpPr/>
                <p:nvPr/>
              </p:nvSpPr>
              <p:spPr>
                <a:xfrm>
                  <a:off x="2334191" y="2973488"/>
                  <a:ext cx="77805" cy="51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693" extrusionOk="0">
                      <a:moveTo>
                        <a:pt x="835" y="0"/>
                      </a:moveTo>
                      <a:cubicBezTo>
                        <a:pt x="811" y="0"/>
                        <a:pt x="786" y="5"/>
                        <a:pt x="762" y="18"/>
                      </a:cubicBezTo>
                      <a:lnTo>
                        <a:pt x="109" y="366"/>
                      </a:lnTo>
                      <a:cubicBezTo>
                        <a:pt x="44" y="409"/>
                        <a:pt x="1" y="518"/>
                        <a:pt x="44" y="605"/>
                      </a:cubicBezTo>
                      <a:cubicBezTo>
                        <a:pt x="88" y="663"/>
                        <a:pt x="141" y="692"/>
                        <a:pt x="197" y="692"/>
                      </a:cubicBezTo>
                      <a:cubicBezTo>
                        <a:pt x="225" y="692"/>
                        <a:pt x="254" y="685"/>
                        <a:pt x="283" y="670"/>
                      </a:cubicBezTo>
                      <a:lnTo>
                        <a:pt x="936" y="322"/>
                      </a:lnTo>
                      <a:cubicBezTo>
                        <a:pt x="1001" y="279"/>
                        <a:pt x="1045" y="170"/>
                        <a:pt x="1001" y="83"/>
                      </a:cubicBezTo>
                      <a:cubicBezTo>
                        <a:pt x="954" y="36"/>
                        <a:pt x="896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8" name="Google Shape;914;p31">
                  <a:extLst>
                    <a:ext uri="{FF2B5EF4-FFF2-40B4-BE49-F238E27FC236}">
                      <a16:creationId xmlns:a16="http://schemas.microsoft.com/office/drawing/2014/main" id="{48197CDA-7559-AD15-6FD2-EA88D027591B}"/>
                    </a:ext>
                  </a:extLst>
                </p:cNvPr>
                <p:cNvSpPr/>
                <p:nvPr/>
              </p:nvSpPr>
              <p:spPr>
                <a:xfrm>
                  <a:off x="2339031" y="2940727"/>
                  <a:ext cx="176682" cy="142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" h="1916" extrusionOk="0">
                      <a:moveTo>
                        <a:pt x="2351" y="1"/>
                      </a:moveTo>
                      <a:cubicBezTo>
                        <a:pt x="2351" y="1"/>
                        <a:pt x="1154" y="109"/>
                        <a:pt x="936" y="196"/>
                      </a:cubicBezTo>
                      <a:cubicBezTo>
                        <a:pt x="697" y="284"/>
                        <a:pt x="1" y="871"/>
                        <a:pt x="1" y="871"/>
                      </a:cubicBezTo>
                      <a:cubicBezTo>
                        <a:pt x="1" y="871"/>
                        <a:pt x="393" y="1002"/>
                        <a:pt x="480" y="1197"/>
                      </a:cubicBezTo>
                      <a:cubicBezTo>
                        <a:pt x="545" y="1393"/>
                        <a:pt x="697" y="1915"/>
                        <a:pt x="697" y="1915"/>
                      </a:cubicBezTo>
                      <a:cubicBezTo>
                        <a:pt x="697" y="1915"/>
                        <a:pt x="1480" y="1720"/>
                        <a:pt x="1785" y="1524"/>
                      </a:cubicBezTo>
                      <a:cubicBezTo>
                        <a:pt x="2111" y="1328"/>
                        <a:pt x="2373" y="1067"/>
                        <a:pt x="2373" y="1067"/>
                      </a:cubicBezTo>
                      <a:lnTo>
                        <a:pt x="2351" y="1"/>
                      </a:ln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9" name="Google Shape;915;p31">
                  <a:extLst>
                    <a:ext uri="{FF2B5EF4-FFF2-40B4-BE49-F238E27FC236}">
                      <a16:creationId xmlns:a16="http://schemas.microsoft.com/office/drawing/2014/main" id="{5732CB19-750F-D3AA-4769-C321B4FEFC72}"/>
                    </a:ext>
                  </a:extLst>
                </p:cNvPr>
                <p:cNvSpPr/>
                <p:nvPr/>
              </p:nvSpPr>
              <p:spPr>
                <a:xfrm>
                  <a:off x="2442749" y="2922932"/>
                  <a:ext cx="103716" cy="123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654" extrusionOk="0">
                      <a:moveTo>
                        <a:pt x="892" y="0"/>
                      </a:moveTo>
                      <a:lnTo>
                        <a:pt x="0" y="327"/>
                      </a:lnTo>
                      <a:lnTo>
                        <a:pt x="566" y="1654"/>
                      </a:lnTo>
                      <a:lnTo>
                        <a:pt x="1393" y="1284"/>
                      </a:lnTo>
                      <a:lnTo>
                        <a:pt x="89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0" name="Google Shape;916;p31">
                  <a:extLst>
                    <a:ext uri="{FF2B5EF4-FFF2-40B4-BE49-F238E27FC236}">
                      <a16:creationId xmlns:a16="http://schemas.microsoft.com/office/drawing/2014/main" id="{DBA5ADE4-8AE1-9FAF-4D44-B369E2A62FD9}"/>
                    </a:ext>
                  </a:extLst>
                </p:cNvPr>
                <p:cNvSpPr/>
                <p:nvPr/>
              </p:nvSpPr>
              <p:spPr>
                <a:xfrm>
                  <a:off x="2752190" y="2511562"/>
                  <a:ext cx="458494" cy="414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8" h="5569" extrusionOk="0">
                      <a:moveTo>
                        <a:pt x="4737" y="1"/>
                      </a:moveTo>
                      <a:cubicBezTo>
                        <a:pt x="4188" y="1"/>
                        <a:pt x="3689" y="375"/>
                        <a:pt x="3307" y="695"/>
                      </a:cubicBezTo>
                      <a:cubicBezTo>
                        <a:pt x="2785" y="1174"/>
                        <a:pt x="218" y="3980"/>
                        <a:pt x="109" y="4350"/>
                      </a:cubicBezTo>
                      <a:cubicBezTo>
                        <a:pt x="0" y="4742"/>
                        <a:pt x="914" y="5569"/>
                        <a:pt x="1175" y="5569"/>
                      </a:cubicBezTo>
                      <a:cubicBezTo>
                        <a:pt x="1176" y="5569"/>
                        <a:pt x="1177" y="5569"/>
                        <a:pt x="1179" y="5569"/>
                      </a:cubicBezTo>
                      <a:cubicBezTo>
                        <a:pt x="1484" y="5569"/>
                        <a:pt x="4876" y="2781"/>
                        <a:pt x="5418" y="2131"/>
                      </a:cubicBezTo>
                      <a:cubicBezTo>
                        <a:pt x="5962" y="1478"/>
                        <a:pt x="6158" y="739"/>
                        <a:pt x="5461" y="238"/>
                      </a:cubicBezTo>
                      <a:cubicBezTo>
                        <a:pt x="5214" y="69"/>
                        <a:pt x="4971" y="1"/>
                        <a:pt x="47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1" name="Google Shape;917;p31">
                  <a:extLst>
                    <a:ext uri="{FF2B5EF4-FFF2-40B4-BE49-F238E27FC236}">
                      <a16:creationId xmlns:a16="http://schemas.microsoft.com/office/drawing/2014/main" id="{874272E2-FEB1-F669-1825-499435CF9D1B}"/>
                    </a:ext>
                  </a:extLst>
                </p:cNvPr>
                <p:cNvSpPr/>
                <p:nvPr/>
              </p:nvSpPr>
              <p:spPr>
                <a:xfrm>
                  <a:off x="3014649" y="2195496"/>
                  <a:ext cx="576728" cy="1207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6" h="16213" extrusionOk="0">
                      <a:moveTo>
                        <a:pt x="2872" y="1"/>
                      </a:moveTo>
                      <a:lnTo>
                        <a:pt x="1088" y="1219"/>
                      </a:lnTo>
                      <a:cubicBezTo>
                        <a:pt x="1088" y="1219"/>
                        <a:pt x="1436" y="3352"/>
                        <a:pt x="1436" y="3504"/>
                      </a:cubicBezTo>
                      <a:cubicBezTo>
                        <a:pt x="1458" y="3656"/>
                        <a:pt x="239" y="4396"/>
                        <a:pt x="87" y="4744"/>
                      </a:cubicBezTo>
                      <a:cubicBezTo>
                        <a:pt x="0" y="4918"/>
                        <a:pt x="109" y="5310"/>
                        <a:pt x="131" y="5571"/>
                      </a:cubicBezTo>
                      <a:cubicBezTo>
                        <a:pt x="152" y="5810"/>
                        <a:pt x="87" y="6768"/>
                        <a:pt x="587" y="7812"/>
                      </a:cubicBezTo>
                      <a:cubicBezTo>
                        <a:pt x="653" y="7986"/>
                        <a:pt x="1458" y="10488"/>
                        <a:pt x="1632" y="11228"/>
                      </a:cubicBezTo>
                      <a:cubicBezTo>
                        <a:pt x="1828" y="11946"/>
                        <a:pt x="2328" y="14862"/>
                        <a:pt x="2633" y="15166"/>
                      </a:cubicBezTo>
                      <a:cubicBezTo>
                        <a:pt x="2929" y="15463"/>
                        <a:pt x="4256" y="16212"/>
                        <a:pt x="4427" y="16212"/>
                      </a:cubicBezTo>
                      <a:cubicBezTo>
                        <a:pt x="4432" y="16212"/>
                        <a:pt x="4436" y="16212"/>
                        <a:pt x="4439" y="16211"/>
                      </a:cubicBezTo>
                      <a:cubicBezTo>
                        <a:pt x="4569" y="16189"/>
                        <a:pt x="7746" y="13970"/>
                        <a:pt x="7289" y="12903"/>
                      </a:cubicBezTo>
                      <a:cubicBezTo>
                        <a:pt x="6854" y="11816"/>
                        <a:pt x="5875" y="10205"/>
                        <a:pt x="5853" y="8987"/>
                      </a:cubicBezTo>
                      <a:cubicBezTo>
                        <a:pt x="5831" y="7790"/>
                        <a:pt x="6005" y="4483"/>
                        <a:pt x="5461" y="3809"/>
                      </a:cubicBezTo>
                      <a:cubicBezTo>
                        <a:pt x="5004" y="3243"/>
                        <a:pt x="4265" y="2721"/>
                        <a:pt x="3742" y="2481"/>
                      </a:cubicBezTo>
                      <a:cubicBezTo>
                        <a:pt x="3568" y="2394"/>
                        <a:pt x="2872" y="1"/>
                        <a:pt x="2872" y="1"/>
                      </a:cubicBezTo>
                      <a:close/>
                    </a:path>
                  </a:pathLst>
                </a:custGeom>
                <a:solidFill>
                  <a:srgbClr val="FFBD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2" name="Google Shape;918;p31">
                  <a:extLst>
                    <a:ext uri="{FF2B5EF4-FFF2-40B4-BE49-F238E27FC236}">
                      <a16:creationId xmlns:a16="http://schemas.microsoft.com/office/drawing/2014/main" id="{D6E39EF7-4CDD-55B3-2BE5-DE14F66F214F}"/>
                    </a:ext>
                  </a:extLst>
                </p:cNvPr>
                <p:cNvSpPr/>
                <p:nvPr/>
              </p:nvSpPr>
              <p:spPr>
                <a:xfrm>
                  <a:off x="3013011" y="2380222"/>
                  <a:ext cx="542777" cy="818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0" h="10989" extrusionOk="0">
                      <a:moveTo>
                        <a:pt x="3764" y="0"/>
                      </a:moveTo>
                      <a:lnTo>
                        <a:pt x="1980" y="1785"/>
                      </a:lnTo>
                      <a:lnTo>
                        <a:pt x="1458" y="1023"/>
                      </a:lnTo>
                      <a:cubicBezTo>
                        <a:pt x="1458" y="1023"/>
                        <a:pt x="218" y="1915"/>
                        <a:pt x="109" y="2263"/>
                      </a:cubicBezTo>
                      <a:cubicBezTo>
                        <a:pt x="0" y="2611"/>
                        <a:pt x="87" y="3286"/>
                        <a:pt x="87" y="3547"/>
                      </a:cubicBezTo>
                      <a:cubicBezTo>
                        <a:pt x="87" y="3786"/>
                        <a:pt x="327" y="4918"/>
                        <a:pt x="653" y="5853"/>
                      </a:cubicBezTo>
                      <a:cubicBezTo>
                        <a:pt x="849" y="6419"/>
                        <a:pt x="1023" y="7159"/>
                        <a:pt x="1349" y="8116"/>
                      </a:cubicBezTo>
                      <a:cubicBezTo>
                        <a:pt x="1632" y="8921"/>
                        <a:pt x="2046" y="10988"/>
                        <a:pt x="2046" y="10988"/>
                      </a:cubicBezTo>
                      <a:cubicBezTo>
                        <a:pt x="2046" y="10988"/>
                        <a:pt x="2851" y="10814"/>
                        <a:pt x="4047" y="10466"/>
                      </a:cubicBezTo>
                      <a:cubicBezTo>
                        <a:pt x="5440" y="10031"/>
                        <a:pt x="7028" y="9639"/>
                        <a:pt x="7072" y="9574"/>
                      </a:cubicBezTo>
                      <a:cubicBezTo>
                        <a:pt x="7289" y="9291"/>
                        <a:pt x="6158" y="7006"/>
                        <a:pt x="6158" y="6767"/>
                      </a:cubicBezTo>
                      <a:cubicBezTo>
                        <a:pt x="6136" y="6506"/>
                        <a:pt x="5897" y="2089"/>
                        <a:pt x="5788" y="1545"/>
                      </a:cubicBezTo>
                      <a:cubicBezTo>
                        <a:pt x="5679" y="979"/>
                        <a:pt x="5266" y="718"/>
                        <a:pt x="4852" y="457"/>
                      </a:cubicBezTo>
                      <a:cubicBezTo>
                        <a:pt x="4417" y="196"/>
                        <a:pt x="3764" y="0"/>
                        <a:pt x="37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3" name="Google Shape;919;p31">
                  <a:extLst>
                    <a:ext uri="{FF2B5EF4-FFF2-40B4-BE49-F238E27FC236}">
                      <a16:creationId xmlns:a16="http://schemas.microsoft.com/office/drawing/2014/main" id="{43F9C0BC-9A0C-8F9D-4F86-8664168250E4}"/>
                    </a:ext>
                  </a:extLst>
                </p:cNvPr>
                <p:cNvSpPr/>
                <p:nvPr/>
              </p:nvSpPr>
              <p:spPr>
                <a:xfrm>
                  <a:off x="3176592" y="2402856"/>
                  <a:ext cx="400270" cy="73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6" h="9880" extrusionOk="0">
                      <a:moveTo>
                        <a:pt x="2351" y="1"/>
                      </a:moveTo>
                      <a:cubicBezTo>
                        <a:pt x="2351" y="1"/>
                        <a:pt x="1698" y="545"/>
                        <a:pt x="1459" y="1285"/>
                      </a:cubicBezTo>
                      <a:cubicBezTo>
                        <a:pt x="828" y="3243"/>
                        <a:pt x="3025" y="5310"/>
                        <a:pt x="1850" y="5941"/>
                      </a:cubicBezTo>
                      <a:cubicBezTo>
                        <a:pt x="1" y="6942"/>
                        <a:pt x="436" y="7464"/>
                        <a:pt x="458" y="7856"/>
                      </a:cubicBezTo>
                      <a:cubicBezTo>
                        <a:pt x="480" y="8748"/>
                        <a:pt x="349" y="9879"/>
                        <a:pt x="349" y="9879"/>
                      </a:cubicBezTo>
                      <a:lnTo>
                        <a:pt x="4788" y="9357"/>
                      </a:lnTo>
                      <a:cubicBezTo>
                        <a:pt x="5375" y="9335"/>
                        <a:pt x="3983" y="6920"/>
                        <a:pt x="3961" y="6267"/>
                      </a:cubicBezTo>
                      <a:cubicBezTo>
                        <a:pt x="3787" y="3526"/>
                        <a:pt x="3634" y="1524"/>
                        <a:pt x="3547" y="1067"/>
                      </a:cubicBezTo>
                      <a:cubicBezTo>
                        <a:pt x="3417" y="458"/>
                        <a:pt x="2351" y="1"/>
                        <a:pt x="2351" y="1"/>
                      </a:cubicBez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4" name="Google Shape;920;p31">
                  <a:extLst>
                    <a:ext uri="{FF2B5EF4-FFF2-40B4-BE49-F238E27FC236}">
                      <a16:creationId xmlns:a16="http://schemas.microsoft.com/office/drawing/2014/main" id="{90D3DC43-FACD-0519-0B84-079D1A1F201D}"/>
                    </a:ext>
                  </a:extLst>
                </p:cNvPr>
                <p:cNvSpPr/>
                <p:nvPr/>
              </p:nvSpPr>
              <p:spPr>
                <a:xfrm>
                  <a:off x="3106975" y="2258709"/>
                  <a:ext cx="171768" cy="134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" h="1807" extrusionOk="0">
                      <a:moveTo>
                        <a:pt x="1937" y="0"/>
                      </a:moveTo>
                      <a:lnTo>
                        <a:pt x="0" y="1306"/>
                      </a:lnTo>
                      <a:lnTo>
                        <a:pt x="1741" y="1806"/>
                      </a:lnTo>
                      <a:lnTo>
                        <a:pt x="2307" y="1241"/>
                      </a:lnTo>
                      <a:lnTo>
                        <a:pt x="1937" y="0"/>
                      </a:ln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5" name="Google Shape;921;p31">
                  <a:extLst>
                    <a:ext uri="{FF2B5EF4-FFF2-40B4-BE49-F238E27FC236}">
                      <a16:creationId xmlns:a16="http://schemas.microsoft.com/office/drawing/2014/main" id="{412017BF-3199-4546-63FE-B8156241477C}"/>
                    </a:ext>
                  </a:extLst>
                </p:cNvPr>
                <p:cNvSpPr/>
                <p:nvPr/>
              </p:nvSpPr>
              <p:spPr>
                <a:xfrm>
                  <a:off x="2991940" y="1994018"/>
                  <a:ext cx="330580" cy="362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0" h="4870" extrusionOk="0">
                      <a:moveTo>
                        <a:pt x="2334" y="0"/>
                      </a:moveTo>
                      <a:cubicBezTo>
                        <a:pt x="1603" y="0"/>
                        <a:pt x="868" y="392"/>
                        <a:pt x="566" y="749"/>
                      </a:cubicBezTo>
                      <a:cubicBezTo>
                        <a:pt x="0" y="1401"/>
                        <a:pt x="414" y="2359"/>
                        <a:pt x="457" y="2446"/>
                      </a:cubicBezTo>
                      <a:cubicBezTo>
                        <a:pt x="501" y="2533"/>
                        <a:pt x="457" y="3403"/>
                        <a:pt x="479" y="3534"/>
                      </a:cubicBezTo>
                      <a:cubicBezTo>
                        <a:pt x="498" y="3609"/>
                        <a:pt x="599" y="3669"/>
                        <a:pt x="654" y="3669"/>
                      </a:cubicBezTo>
                      <a:cubicBezTo>
                        <a:pt x="662" y="3669"/>
                        <a:pt x="669" y="3667"/>
                        <a:pt x="675" y="3664"/>
                      </a:cubicBezTo>
                      <a:cubicBezTo>
                        <a:pt x="740" y="3664"/>
                        <a:pt x="1001" y="4839"/>
                        <a:pt x="1175" y="4861"/>
                      </a:cubicBezTo>
                      <a:cubicBezTo>
                        <a:pt x="1196" y="4867"/>
                        <a:pt x="1223" y="4869"/>
                        <a:pt x="1255" y="4869"/>
                      </a:cubicBezTo>
                      <a:cubicBezTo>
                        <a:pt x="1606" y="4869"/>
                        <a:pt x="2599" y="4571"/>
                        <a:pt x="2698" y="4491"/>
                      </a:cubicBezTo>
                      <a:cubicBezTo>
                        <a:pt x="3308" y="4121"/>
                        <a:pt x="3612" y="3817"/>
                        <a:pt x="3873" y="3251"/>
                      </a:cubicBezTo>
                      <a:cubicBezTo>
                        <a:pt x="4221" y="2555"/>
                        <a:pt x="4439" y="1467"/>
                        <a:pt x="3525" y="488"/>
                      </a:cubicBezTo>
                      <a:cubicBezTo>
                        <a:pt x="3188" y="134"/>
                        <a:pt x="2762" y="0"/>
                        <a:pt x="2334" y="0"/>
                      </a:cubicBezTo>
                      <a:close/>
                    </a:path>
                  </a:pathLst>
                </a:custGeom>
                <a:solidFill>
                  <a:srgbClr val="FFBD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6" name="Google Shape;922;p31">
                  <a:extLst>
                    <a:ext uri="{FF2B5EF4-FFF2-40B4-BE49-F238E27FC236}">
                      <a16:creationId xmlns:a16="http://schemas.microsoft.com/office/drawing/2014/main" id="{EF1CD61C-0442-A1FD-7050-B411538B879B}"/>
                    </a:ext>
                  </a:extLst>
                </p:cNvPr>
                <p:cNvSpPr/>
                <p:nvPr/>
              </p:nvSpPr>
              <p:spPr>
                <a:xfrm>
                  <a:off x="3013011" y="1987615"/>
                  <a:ext cx="317551" cy="293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5" h="3947" extrusionOk="0">
                      <a:moveTo>
                        <a:pt x="1797" y="0"/>
                      </a:moveTo>
                      <a:cubicBezTo>
                        <a:pt x="1615" y="0"/>
                        <a:pt x="1470" y="24"/>
                        <a:pt x="1393" y="51"/>
                      </a:cubicBezTo>
                      <a:cubicBezTo>
                        <a:pt x="1088" y="138"/>
                        <a:pt x="131" y="334"/>
                        <a:pt x="0" y="1400"/>
                      </a:cubicBezTo>
                      <a:cubicBezTo>
                        <a:pt x="0" y="1400"/>
                        <a:pt x="283" y="1197"/>
                        <a:pt x="765" y="1197"/>
                      </a:cubicBezTo>
                      <a:cubicBezTo>
                        <a:pt x="1118" y="1197"/>
                        <a:pt x="1577" y="1306"/>
                        <a:pt x="2111" y="1683"/>
                      </a:cubicBezTo>
                      <a:cubicBezTo>
                        <a:pt x="2372" y="1879"/>
                        <a:pt x="2024" y="2880"/>
                        <a:pt x="2111" y="2945"/>
                      </a:cubicBezTo>
                      <a:cubicBezTo>
                        <a:pt x="2114" y="2949"/>
                        <a:pt x="2118" y="2951"/>
                        <a:pt x="2124" y="2951"/>
                      </a:cubicBezTo>
                      <a:cubicBezTo>
                        <a:pt x="2236" y="2951"/>
                        <a:pt x="2836" y="2240"/>
                        <a:pt x="2891" y="2240"/>
                      </a:cubicBezTo>
                      <a:cubicBezTo>
                        <a:pt x="2894" y="2240"/>
                        <a:pt x="2895" y="2243"/>
                        <a:pt x="2894" y="2249"/>
                      </a:cubicBezTo>
                      <a:cubicBezTo>
                        <a:pt x="2698" y="3380"/>
                        <a:pt x="3133" y="3946"/>
                        <a:pt x="3220" y="3946"/>
                      </a:cubicBezTo>
                      <a:cubicBezTo>
                        <a:pt x="3525" y="3924"/>
                        <a:pt x="4265" y="2271"/>
                        <a:pt x="3656" y="1096"/>
                      </a:cubicBezTo>
                      <a:cubicBezTo>
                        <a:pt x="3201" y="203"/>
                        <a:pt x="2334" y="0"/>
                        <a:pt x="179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7" name="Google Shape;923;p31">
                  <a:extLst>
                    <a:ext uri="{FF2B5EF4-FFF2-40B4-BE49-F238E27FC236}">
                      <a16:creationId xmlns:a16="http://schemas.microsoft.com/office/drawing/2014/main" id="{18D0FF52-7D65-FD10-3F0B-64C22F2B2438}"/>
                    </a:ext>
                  </a:extLst>
                </p:cNvPr>
                <p:cNvSpPr/>
                <p:nvPr/>
              </p:nvSpPr>
              <p:spPr>
                <a:xfrm>
                  <a:off x="3186346" y="2136974"/>
                  <a:ext cx="55171" cy="97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1314" extrusionOk="0">
                      <a:moveTo>
                        <a:pt x="390" y="1"/>
                      </a:moveTo>
                      <a:cubicBezTo>
                        <a:pt x="222" y="1"/>
                        <a:pt x="126" y="119"/>
                        <a:pt x="66" y="439"/>
                      </a:cubicBezTo>
                      <a:cubicBezTo>
                        <a:pt x="0" y="809"/>
                        <a:pt x="22" y="1266"/>
                        <a:pt x="218" y="1309"/>
                      </a:cubicBezTo>
                      <a:cubicBezTo>
                        <a:pt x="231" y="1312"/>
                        <a:pt x="245" y="1314"/>
                        <a:pt x="258" y="1314"/>
                      </a:cubicBezTo>
                      <a:cubicBezTo>
                        <a:pt x="440" y="1314"/>
                        <a:pt x="614" y="1046"/>
                        <a:pt x="675" y="722"/>
                      </a:cubicBezTo>
                      <a:cubicBezTo>
                        <a:pt x="740" y="352"/>
                        <a:pt x="631" y="47"/>
                        <a:pt x="436" y="4"/>
                      </a:cubicBezTo>
                      <a:cubicBezTo>
                        <a:pt x="420" y="2"/>
                        <a:pt x="405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FBD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8" name="Google Shape;924;p31">
                  <a:extLst>
                    <a:ext uri="{FF2B5EF4-FFF2-40B4-BE49-F238E27FC236}">
                      <a16:creationId xmlns:a16="http://schemas.microsoft.com/office/drawing/2014/main" id="{F2B9759A-E948-2991-2F83-52FFCCDAF70D}"/>
                    </a:ext>
                  </a:extLst>
                </p:cNvPr>
                <p:cNvSpPr/>
                <p:nvPr/>
              </p:nvSpPr>
              <p:spPr>
                <a:xfrm>
                  <a:off x="3288425" y="4670938"/>
                  <a:ext cx="105354" cy="19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1414" y="261"/>
                      </a:lnTo>
                      <a:lnTo>
                        <a:pt x="14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9" name="Google Shape;925;p31">
                  <a:extLst>
                    <a:ext uri="{FF2B5EF4-FFF2-40B4-BE49-F238E27FC236}">
                      <a16:creationId xmlns:a16="http://schemas.microsoft.com/office/drawing/2014/main" id="{52125F4D-9C68-169B-1CE4-300834B02DBE}"/>
                    </a:ext>
                  </a:extLst>
                </p:cNvPr>
                <p:cNvSpPr/>
                <p:nvPr/>
              </p:nvSpPr>
              <p:spPr>
                <a:xfrm>
                  <a:off x="3016213" y="4533045"/>
                  <a:ext cx="400270" cy="175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6" h="2353" extrusionOk="0">
                      <a:moveTo>
                        <a:pt x="4759" y="0"/>
                      </a:moveTo>
                      <a:cubicBezTo>
                        <a:pt x="4349" y="0"/>
                        <a:pt x="3613" y="46"/>
                        <a:pt x="3613" y="46"/>
                      </a:cubicBezTo>
                      <a:cubicBezTo>
                        <a:pt x="3613" y="46"/>
                        <a:pt x="2873" y="286"/>
                        <a:pt x="1807" y="1287"/>
                      </a:cubicBezTo>
                      <a:cubicBezTo>
                        <a:pt x="1372" y="1678"/>
                        <a:pt x="44" y="1983"/>
                        <a:pt x="23" y="2157"/>
                      </a:cubicBezTo>
                      <a:cubicBezTo>
                        <a:pt x="1" y="2331"/>
                        <a:pt x="741" y="2353"/>
                        <a:pt x="1154" y="2353"/>
                      </a:cubicBezTo>
                      <a:cubicBezTo>
                        <a:pt x="2568" y="2353"/>
                        <a:pt x="2764" y="2026"/>
                        <a:pt x="3308" y="1961"/>
                      </a:cubicBezTo>
                      <a:cubicBezTo>
                        <a:pt x="3874" y="1896"/>
                        <a:pt x="4505" y="1874"/>
                        <a:pt x="5027" y="1874"/>
                      </a:cubicBezTo>
                      <a:cubicBezTo>
                        <a:pt x="5223" y="1874"/>
                        <a:pt x="5375" y="1287"/>
                        <a:pt x="5353" y="1004"/>
                      </a:cubicBezTo>
                      <a:cubicBezTo>
                        <a:pt x="5353" y="764"/>
                        <a:pt x="5223" y="264"/>
                        <a:pt x="5027" y="25"/>
                      </a:cubicBezTo>
                      <a:cubicBezTo>
                        <a:pt x="5021" y="7"/>
                        <a:pt x="4913" y="0"/>
                        <a:pt x="47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0" name="Google Shape;926;p31">
                  <a:extLst>
                    <a:ext uri="{FF2B5EF4-FFF2-40B4-BE49-F238E27FC236}">
                      <a16:creationId xmlns:a16="http://schemas.microsoft.com/office/drawing/2014/main" id="{1FCC61F8-C045-BD2F-C59E-1BD6BA18D5DB}"/>
                    </a:ext>
                  </a:extLst>
                </p:cNvPr>
                <p:cNvSpPr/>
                <p:nvPr/>
              </p:nvSpPr>
              <p:spPr>
                <a:xfrm>
                  <a:off x="3145841" y="3127240"/>
                  <a:ext cx="348375" cy="1458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19586" extrusionOk="0">
                      <a:moveTo>
                        <a:pt x="232" y="0"/>
                      </a:moveTo>
                      <a:cubicBezTo>
                        <a:pt x="153" y="0"/>
                        <a:pt x="109" y="13"/>
                        <a:pt x="109" y="41"/>
                      </a:cubicBezTo>
                      <a:cubicBezTo>
                        <a:pt x="109" y="433"/>
                        <a:pt x="0" y="2609"/>
                        <a:pt x="44" y="3566"/>
                      </a:cubicBezTo>
                      <a:cubicBezTo>
                        <a:pt x="174" y="6503"/>
                        <a:pt x="588" y="10094"/>
                        <a:pt x="653" y="10616"/>
                      </a:cubicBezTo>
                      <a:cubicBezTo>
                        <a:pt x="740" y="11421"/>
                        <a:pt x="1284" y="19080"/>
                        <a:pt x="1284" y="19080"/>
                      </a:cubicBezTo>
                      <a:cubicBezTo>
                        <a:pt x="1284" y="19080"/>
                        <a:pt x="1693" y="19585"/>
                        <a:pt x="2307" y="19585"/>
                      </a:cubicBezTo>
                      <a:cubicBezTo>
                        <a:pt x="2343" y="19585"/>
                        <a:pt x="2379" y="19584"/>
                        <a:pt x="2416" y="19580"/>
                      </a:cubicBezTo>
                      <a:cubicBezTo>
                        <a:pt x="3090" y="19515"/>
                        <a:pt x="3482" y="19341"/>
                        <a:pt x="3482" y="19341"/>
                      </a:cubicBezTo>
                      <a:cubicBezTo>
                        <a:pt x="3482" y="19341"/>
                        <a:pt x="3743" y="15925"/>
                        <a:pt x="3830" y="14619"/>
                      </a:cubicBezTo>
                      <a:cubicBezTo>
                        <a:pt x="3895" y="13314"/>
                        <a:pt x="3286" y="11334"/>
                        <a:pt x="3221" y="10855"/>
                      </a:cubicBezTo>
                      <a:cubicBezTo>
                        <a:pt x="3155" y="10376"/>
                        <a:pt x="3329" y="9963"/>
                        <a:pt x="3612" y="7896"/>
                      </a:cubicBezTo>
                      <a:cubicBezTo>
                        <a:pt x="3873" y="5829"/>
                        <a:pt x="4678" y="3218"/>
                        <a:pt x="4591" y="2413"/>
                      </a:cubicBezTo>
                      <a:cubicBezTo>
                        <a:pt x="4504" y="1586"/>
                        <a:pt x="4417" y="1020"/>
                        <a:pt x="4417" y="1020"/>
                      </a:cubicBezTo>
                      <a:cubicBezTo>
                        <a:pt x="4417" y="1020"/>
                        <a:pt x="934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1" name="Google Shape;927;p31">
                  <a:extLst>
                    <a:ext uri="{FF2B5EF4-FFF2-40B4-BE49-F238E27FC236}">
                      <a16:creationId xmlns:a16="http://schemas.microsoft.com/office/drawing/2014/main" id="{7231A33B-DB1C-CB29-D1C0-59794A5365F4}"/>
                    </a:ext>
                  </a:extLst>
                </p:cNvPr>
                <p:cNvSpPr/>
                <p:nvPr/>
              </p:nvSpPr>
              <p:spPr>
                <a:xfrm>
                  <a:off x="3348363" y="4541012"/>
                  <a:ext cx="383964" cy="227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7" h="3051" extrusionOk="0">
                      <a:moveTo>
                        <a:pt x="4568" y="1"/>
                      </a:moveTo>
                      <a:cubicBezTo>
                        <a:pt x="4384" y="1"/>
                        <a:pt x="3199" y="287"/>
                        <a:pt x="3199" y="287"/>
                      </a:cubicBezTo>
                      <a:cubicBezTo>
                        <a:pt x="3199" y="287"/>
                        <a:pt x="2524" y="657"/>
                        <a:pt x="1632" y="1854"/>
                      </a:cubicBezTo>
                      <a:cubicBezTo>
                        <a:pt x="1284" y="2333"/>
                        <a:pt x="87" y="2463"/>
                        <a:pt x="22" y="2877"/>
                      </a:cubicBezTo>
                      <a:cubicBezTo>
                        <a:pt x="0" y="3051"/>
                        <a:pt x="783" y="3051"/>
                        <a:pt x="1197" y="3051"/>
                      </a:cubicBezTo>
                      <a:cubicBezTo>
                        <a:pt x="2285" y="3051"/>
                        <a:pt x="2720" y="2442"/>
                        <a:pt x="3264" y="2267"/>
                      </a:cubicBezTo>
                      <a:cubicBezTo>
                        <a:pt x="3786" y="2115"/>
                        <a:pt x="4417" y="1963"/>
                        <a:pt x="4939" y="1876"/>
                      </a:cubicBezTo>
                      <a:cubicBezTo>
                        <a:pt x="5113" y="1854"/>
                        <a:pt x="5157" y="1223"/>
                        <a:pt x="5092" y="940"/>
                      </a:cubicBezTo>
                      <a:cubicBezTo>
                        <a:pt x="5026" y="723"/>
                        <a:pt x="4831" y="222"/>
                        <a:pt x="4591" y="5"/>
                      </a:cubicBezTo>
                      <a:cubicBezTo>
                        <a:pt x="4588" y="2"/>
                        <a:pt x="4581" y="1"/>
                        <a:pt x="45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2" name="Google Shape;928;p31">
                  <a:extLst>
                    <a:ext uri="{FF2B5EF4-FFF2-40B4-BE49-F238E27FC236}">
                      <a16:creationId xmlns:a16="http://schemas.microsoft.com/office/drawing/2014/main" id="{DDFB4506-E34A-CF63-DD24-BAD4E066E06D}"/>
                    </a:ext>
                  </a:extLst>
                </p:cNvPr>
                <p:cNvSpPr/>
                <p:nvPr/>
              </p:nvSpPr>
              <p:spPr>
                <a:xfrm>
                  <a:off x="3165274" y="3104382"/>
                  <a:ext cx="542777" cy="1484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0" h="19938" extrusionOk="0">
                      <a:moveTo>
                        <a:pt x="4983" y="0"/>
                      </a:moveTo>
                      <a:lnTo>
                        <a:pt x="1" y="718"/>
                      </a:lnTo>
                      <a:cubicBezTo>
                        <a:pt x="1" y="718"/>
                        <a:pt x="936" y="3112"/>
                        <a:pt x="1197" y="4134"/>
                      </a:cubicBezTo>
                      <a:cubicBezTo>
                        <a:pt x="1828" y="6658"/>
                        <a:pt x="2329" y="10422"/>
                        <a:pt x="2960" y="11554"/>
                      </a:cubicBezTo>
                      <a:cubicBezTo>
                        <a:pt x="3351" y="12272"/>
                        <a:pt x="5005" y="19800"/>
                        <a:pt x="5005" y="19800"/>
                      </a:cubicBezTo>
                      <a:cubicBezTo>
                        <a:pt x="5005" y="19800"/>
                        <a:pt x="5255" y="19938"/>
                        <a:pt x="5661" y="19938"/>
                      </a:cubicBezTo>
                      <a:cubicBezTo>
                        <a:pt x="5790" y="19938"/>
                        <a:pt x="5935" y="19924"/>
                        <a:pt x="6093" y="19887"/>
                      </a:cubicBezTo>
                      <a:cubicBezTo>
                        <a:pt x="6767" y="19757"/>
                        <a:pt x="7290" y="19430"/>
                        <a:pt x="7290" y="19430"/>
                      </a:cubicBezTo>
                      <a:cubicBezTo>
                        <a:pt x="7290" y="19430"/>
                        <a:pt x="7115" y="16101"/>
                        <a:pt x="7028" y="14796"/>
                      </a:cubicBezTo>
                      <a:cubicBezTo>
                        <a:pt x="6963" y="13468"/>
                        <a:pt x="6071" y="11510"/>
                        <a:pt x="5962" y="11032"/>
                      </a:cubicBezTo>
                      <a:cubicBezTo>
                        <a:pt x="5832" y="10553"/>
                        <a:pt x="5636" y="8660"/>
                        <a:pt x="5679" y="6571"/>
                      </a:cubicBezTo>
                      <a:cubicBezTo>
                        <a:pt x="5701" y="4504"/>
                        <a:pt x="5766" y="2981"/>
                        <a:pt x="5679" y="2154"/>
                      </a:cubicBezTo>
                      <a:cubicBezTo>
                        <a:pt x="5592" y="1153"/>
                        <a:pt x="4983" y="0"/>
                        <a:pt x="49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3" name="Google Shape;929;p31">
                  <a:extLst>
                    <a:ext uri="{FF2B5EF4-FFF2-40B4-BE49-F238E27FC236}">
                      <a16:creationId xmlns:a16="http://schemas.microsoft.com/office/drawing/2014/main" id="{5730E348-3D6E-24D6-8C5B-8118B4C88A3E}"/>
                    </a:ext>
                  </a:extLst>
                </p:cNvPr>
                <p:cNvSpPr/>
                <p:nvPr/>
              </p:nvSpPr>
              <p:spPr>
                <a:xfrm>
                  <a:off x="3157159" y="2443360"/>
                  <a:ext cx="72966" cy="69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937" extrusionOk="0">
                      <a:moveTo>
                        <a:pt x="980" y="1"/>
                      </a:moveTo>
                      <a:lnTo>
                        <a:pt x="1" y="414"/>
                      </a:lnTo>
                      <a:lnTo>
                        <a:pt x="44" y="937"/>
                      </a:lnTo>
                      <a:lnTo>
                        <a:pt x="9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4" name="Google Shape;930;p31">
                  <a:extLst>
                    <a:ext uri="{FF2B5EF4-FFF2-40B4-BE49-F238E27FC236}">
                      <a16:creationId xmlns:a16="http://schemas.microsoft.com/office/drawing/2014/main" id="{3B75C9F9-C1F1-F3F1-2DA0-B8D0355412F3}"/>
                    </a:ext>
                  </a:extLst>
                </p:cNvPr>
                <p:cNvSpPr/>
                <p:nvPr/>
              </p:nvSpPr>
              <p:spPr>
                <a:xfrm>
                  <a:off x="3119930" y="2469346"/>
                  <a:ext cx="40578" cy="43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588" extrusionOk="0">
                      <a:moveTo>
                        <a:pt x="196" y="0"/>
                      </a:moveTo>
                      <a:lnTo>
                        <a:pt x="0" y="283"/>
                      </a:lnTo>
                      <a:lnTo>
                        <a:pt x="544" y="588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5" name="Google Shape;931;p31">
                  <a:extLst>
                    <a:ext uri="{FF2B5EF4-FFF2-40B4-BE49-F238E27FC236}">
                      <a16:creationId xmlns:a16="http://schemas.microsoft.com/office/drawing/2014/main" id="{D5B74AC7-994B-9E54-A3C3-379A81682DD4}"/>
                    </a:ext>
                  </a:extLst>
                </p:cNvPr>
                <p:cNvSpPr/>
                <p:nvPr/>
              </p:nvSpPr>
              <p:spPr>
                <a:xfrm>
                  <a:off x="3123132" y="2487141"/>
                  <a:ext cx="51970" cy="50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675" extrusionOk="0">
                      <a:moveTo>
                        <a:pt x="1" y="0"/>
                      </a:moveTo>
                      <a:lnTo>
                        <a:pt x="110" y="631"/>
                      </a:lnTo>
                      <a:lnTo>
                        <a:pt x="479" y="675"/>
                      </a:lnTo>
                      <a:lnTo>
                        <a:pt x="697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6" name="Google Shape;932;p31">
                  <a:extLst>
                    <a:ext uri="{FF2B5EF4-FFF2-40B4-BE49-F238E27FC236}">
                      <a16:creationId xmlns:a16="http://schemas.microsoft.com/office/drawing/2014/main" id="{3C0502DE-9C17-A923-BAB7-53028AB43507}"/>
                    </a:ext>
                  </a:extLst>
                </p:cNvPr>
                <p:cNvSpPr/>
                <p:nvPr/>
              </p:nvSpPr>
              <p:spPr>
                <a:xfrm>
                  <a:off x="3157159" y="2351035"/>
                  <a:ext cx="160451" cy="16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2264" extrusionOk="0">
                      <a:moveTo>
                        <a:pt x="1633" y="1"/>
                      </a:moveTo>
                      <a:lnTo>
                        <a:pt x="1" y="1654"/>
                      </a:lnTo>
                      <a:lnTo>
                        <a:pt x="479" y="2264"/>
                      </a:lnTo>
                      <a:lnTo>
                        <a:pt x="2155" y="436"/>
                      </a:lnTo>
                      <a:lnTo>
                        <a:pt x="163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7" name="Google Shape;933;p31">
                  <a:extLst>
                    <a:ext uri="{FF2B5EF4-FFF2-40B4-BE49-F238E27FC236}">
                      <a16:creationId xmlns:a16="http://schemas.microsoft.com/office/drawing/2014/main" id="{E8AE298A-F921-7C12-8563-935210C34583}"/>
                    </a:ext>
                  </a:extLst>
                </p:cNvPr>
                <p:cNvSpPr/>
                <p:nvPr/>
              </p:nvSpPr>
              <p:spPr>
                <a:xfrm>
                  <a:off x="3095583" y="2441797"/>
                  <a:ext cx="39014" cy="7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1002" extrusionOk="0">
                      <a:moveTo>
                        <a:pt x="284" y="0"/>
                      </a:moveTo>
                      <a:lnTo>
                        <a:pt x="1" y="479"/>
                      </a:lnTo>
                      <a:lnTo>
                        <a:pt x="219" y="1001"/>
                      </a:lnTo>
                      <a:lnTo>
                        <a:pt x="523" y="370"/>
                      </a:lnTo>
                      <a:lnTo>
                        <a:pt x="28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8" name="Google Shape;934;p31">
                  <a:extLst>
                    <a:ext uri="{FF2B5EF4-FFF2-40B4-BE49-F238E27FC236}">
                      <a16:creationId xmlns:a16="http://schemas.microsoft.com/office/drawing/2014/main" id="{221DD378-E081-AE41-CEC1-C152B7D39A67}"/>
                    </a:ext>
                  </a:extLst>
                </p:cNvPr>
                <p:cNvSpPr/>
                <p:nvPr/>
              </p:nvSpPr>
              <p:spPr>
                <a:xfrm>
                  <a:off x="3176592" y="2441350"/>
                  <a:ext cx="269006" cy="51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6893" extrusionOk="0">
                      <a:moveTo>
                        <a:pt x="2481" y="0"/>
                      </a:moveTo>
                      <a:cubicBezTo>
                        <a:pt x="1597" y="0"/>
                        <a:pt x="1231" y="842"/>
                        <a:pt x="1023" y="1486"/>
                      </a:cubicBezTo>
                      <a:cubicBezTo>
                        <a:pt x="806" y="2160"/>
                        <a:pt x="1" y="5946"/>
                        <a:pt x="88" y="6338"/>
                      </a:cubicBezTo>
                      <a:cubicBezTo>
                        <a:pt x="160" y="6645"/>
                        <a:pt x="983" y="6892"/>
                        <a:pt x="1385" y="6892"/>
                      </a:cubicBezTo>
                      <a:cubicBezTo>
                        <a:pt x="1466" y="6892"/>
                        <a:pt x="1531" y="6882"/>
                        <a:pt x="1567" y="6860"/>
                      </a:cubicBezTo>
                      <a:cubicBezTo>
                        <a:pt x="1807" y="6708"/>
                        <a:pt x="3330" y="2530"/>
                        <a:pt x="3482" y="1682"/>
                      </a:cubicBezTo>
                      <a:cubicBezTo>
                        <a:pt x="3613" y="833"/>
                        <a:pt x="3439" y="71"/>
                        <a:pt x="2612" y="6"/>
                      </a:cubicBezTo>
                      <a:cubicBezTo>
                        <a:pt x="2567" y="2"/>
                        <a:pt x="2524" y="0"/>
                        <a:pt x="24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9" name="Google Shape;935;p31">
                  <a:extLst>
                    <a:ext uri="{FF2B5EF4-FFF2-40B4-BE49-F238E27FC236}">
                      <a16:creationId xmlns:a16="http://schemas.microsoft.com/office/drawing/2014/main" id="{BE225F25-2C79-C40F-25F4-6B20D48E28D9}"/>
                    </a:ext>
                  </a:extLst>
                </p:cNvPr>
                <p:cNvSpPr/>
                <p:nvPr/>
              </p:nvSpPr>
              <p:spPr>
                <a:xfrm>
                  <a:off x="3152319" y="3092990"/>
                  <a:ext cx="398558" cy="70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3" h="946" extrusionOk="0">
                      <a:moveTo>
                        <a:pt x="5222" y="1"/>
                      </a:moveTo>
                      <a:cubicBezTo>
                        <a:pt x="5222" y="1"/>
                        <a:pt x="3765" y="218"/>
                        <a:pt x="2329" y="262"/>
                      </a:cubicBezTo>
                      <a:cubicBezTo>
                        <a:pt x="871" y="327"/>
                        <a:pt x="0" y="371"/>
                        <a:pt x="0" y="371"/>
                      </a:cubicBezTo>
                      <a:lnTo>
                        <a:pt x="0" y="937"/>
                      </a:lnTo>
                      <a:cubicBezTo>
                        <a:pt x="0" y="937"/>
                        <a:pt x="293" y="945"/>
                        <a:pt x="751" y="945"/>
                      </a:cubicBezTo>
                      <a:cubicBezTo>
                        <a:pt x="1324" y="945"/>
                        <a:pt x="2157" y="932"/>
                        <a:pt x="3003" y="871"/>
                      </a:cubicBezTo>
                      <a:cubicBezTo>
                        <a:pt x="4504" y="784"/>
                        <a:pt x="5353" y="567"/>
                        <a:pt x="5353" y="567"/>
                      </a:cubicBezTo>
                      <a:lnTo>
                        <a:pt x="522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0" name="Google Shape;936;p31">
                  <a:extLst>
                    <a:ext uri="{FF2B5EF4-FFF2-40B4-BE49-F238E27FC236}">
                      <a16:creationId xmlns:a16="http://schemas.microsoft.com/office/drawing/2014/main" id="{C249A0D9-0622-3FED-F748-6F4E6C2E0857}"/>
                    </a:ext>
                  </a:extLst>
                </p:cNvPr>
                <p:cNvSpPr/>
                <p:nvPr/>
              </p:nvSpPr>
              <p:spPr>
                <a:xfrm>
                  <a:off x="3153957" y="3118975"/>
                  <a:ext cx="50257" cy="50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75" extrusionOk="0">
                      <a:moveTo>
                        <a:pt x="174" y="0"/>
                      </a:moveTo>
                      <a:cubicBezTo>
                        <a:pt x="87" y="0"/>
                        <a:pt x="0" y="87"/>
                        <a:pt x="0" y="174"/>
                      </a:cubicBezTo>
                      <a:lnTo>
                        <a:pt x="0" y="479"/>
                      </a:lnTo>
                      <a:cubicBezTo>
                        <a:pt x="0" y="588"/>
                        <a:pt x="87" y="675"/>
                        <a:pt x="174" y="675"/>
                      </a:cubicBezTo>
                      <a:lnTo>
                        <a:pt x="479" y="675"/>
                      </a:lnTo>
                      <a:cubicBezTo>
                        <a:pt x="588" y="675"/>
                        <a:pt x="675" y="588"/>
                        <a:pt x="675" y="479"/>
                      </a:cubicBezTo>
                      <a:lnTo>
                        <a:pt x="675" y="174"/>
                      </a:lnTo>
                      <a:cubicBezTo>
                        <a:pt x="675" y="87"/>
                        <a:pt x="588" y="0"/>
                        <a:pt x="4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1" name="Google Shape;937;p31">
                  <a:extLst>
                    <a:ext uri="{FF2B5EF4-FFF2-40B4-BE49-F238E27FC236}">
                      <a16:creationId xmlns:a16="http://schemas.microsoft.com/office/drawing/2014/main" id="{14B37291-F8E2-8D4F-AC46-27820EFD6585}"/>
                    </a:ext>
                  </a:extLst>
                </p:cNvPr>
                <p:cNvSpPr/>
                <p:nvPr/>
              </p:nvSpPr>
              <p:spPr>
                <a:xfrm>
                  <a:off x="3113453" y="2534122"/>
                  <a:ext cx="76167" cy="714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" h="9596" extrusionOk="0">
                      <a:moveTo>
                        <a:pt x="240" y="0"/>
                      </a:moveTo>
                      <a:cubicBezTo>
                        <a:pt x="240" y="0"/>
                        <a:pt x="0" y="1654"/>
                        <a:pt x="0" y="3112"/>
                      </a:cubicBezTo>
                      <a:cubicBezTo>
                        <a:pt x="0" y="4570"/>
                        <a:pt x="22" y="8660"/>
                        <a:pt x="22" y="8660"/>
                      </a:cubicBezTo>
                      <a:lnTo>
                        <a:pt x="522" y="9596"/>
                      </a:lnTo>
                      <a:lnTo>
                        <a:pt x="1023" y="8617"/>
                      </a:lnTo>
                      <a:cubicBezTo>
                        <a:pt x="1023" y="8617"/>
                        <a:pt x="675" y="4461"/>
                        <a:pt x="544" y="3134"/>
                      </a:cubicBezTo>
                      <a:cubicBezTo>
                        <a:pt x="414" y="1806"/>
                        <a:pt x="609" y="44"/>
                        <a:pt x="609" y="44"/>
                      </a:cubicBezTo>
                      <a:lnTo>
                        <a:pt x="2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2" name="Google Shape;938;p31">
                  <a:extLst>
                    <a:ext uri="{FF2B5EF4-FFF2-40B4-BE49-F238E27FC236}">
                      <a16:creationId xmlns:a16="http://schemas.microsoft.com/office/drawing/2014/main" id="{3F15951D-3905-1171-3736-E2121A19CE1C}"/>
                    </a:ext>
                  </a:extLst>
                </p:cNvPr>
                <p:cNvSpPr/>
                <p:nvPr/>
              </p:nvSpPr>
              <p:spPr>
                <a:xfrm>
                  <a:off x="2284008" y="3015109"/>
                  <a:ext cx="186361" cy="7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1026" extrusionOk="0">
                      <a:moveTo>
                        <a:pt x="1048" y="0"/>
                      </a:moveTo>
                      <a:cubicBezTo>
                        <a:pt x="1040" y="0"/>
                        <a:pt x="1031" y="1"/>
                        <a:pt x="1023" y="3"/>
                      </a:cubicBezTo>
                      <a:cubicBezTo>
                        <a:pt x="1001" y="3"/>
                        <a:pt x="957" y="155"/>
                        <a:pt x="957" y="155"/>
                      </a:cubicBezTo>
                      <a:cubicBezTo>
                        <a:pt x="957" y="155"/>
                        <a:pt x="783" y="24"/>
                        <a:pt x="740" y="24"/>
                      </a:cubicBezTo>
                      <a:cubicBezTo>
                        <a:pt x="675" y="24"/>
                        <a:pt x="609" y="68"/>
                        <a:pt x="631" y="133"/>
                      </a:cubicBezTo>
                      <a:cubicBezTo>
                        <a:pt x="653" y="264"/>
                        <a:pt x="783" y="525"/>
                        <a:pt x="827" y="568"/>
                      </a:cubicBezTo>
                      <a:cubicBezTo>
                        <a:pt x="829" y="573"/>
                        <a:pt x="828" y="576"/>
                        <a:pt x="824" y="576"/>
                      </a:cubicBezTo>
                      <a:cubicBezTo>
                        <a:pt x="792" y="576"/>
                        <a:pt x="586" y="444"/>
                        <a:pt x="413" y="329"/>
                      </a:cubicBezTo>
                      <a:cubicBezTo>
                        <a:pt x="321" y="283"/>
                        <a:pt x="240" y="268"/>
                        <a:pt x="176" y="268"/>
                      </a:cubicBezTo>
                      <a:cubicBezTo>
                        <a:pt x="90" y="268"/>
                        <a:pt x="34" y="295"/>
                        <a:pt x="22" y="307"/>
                      </a:cubicBezTo>
                      <a:cubicBezTo>
                        <a:pt x="0" y="351"/>
                        <a:pt x="348" y="634"/>
                        <a:pt x="392" y="699"/>
                      </a:cubicBezTo>
                      <a:cubicBezTo>
                        <a:pt x="435" y="742"/>
                        <a:pt x="827" y="1025"/>
                        <a:pt x="914" y="1025"/>
                      </a:cubicBezTo>
                      <a:cubicBezTo>
                        <a:pt x="936" y="1025"/>
                        <a:pt x="979" y="1003"/>
                        <a:pt x="1088" y="982"/>
                      </a:cubicBezTo>
                      <a:cubicBezTo>
                        <a:pt x="1121" y="982"/>
                        <a:pt x="1141" y="1018"/>
                        <a:pt x="1195" y="1018"/>
                      </a:cubicBezTo>
                      <a:cubicBezTo>
                        <a:pt x="1213" y="1018"/>
                        <a:pt x="1235" y="1014"/>
                        <a:pt x="1262" y="1003"/>
                      </a:cubicBezTo>
                      <a:cubicBezTo>
                        <a:pt x="1284" y="1003"/>
                        <a:pt x="1349" y="960"/>
                        <a:pt x="1371" y="960"/>
                      </a:cubicBezTo>
                      <a:cubicBezTo>
                        <a:pt x="1385" y="953"/>
                        <a:pt x="1402" y="950"/>
                        <a:pt x="1419" y="950"/>
                      </a:cubicBezTo>
                      <a:cubicBezTo>
                        <a:pt x="1453" y="950"/>
                        <a:pt x="1487" y="960"/>
                        <a:pt x="1501" y="960"/>
                      </a:cubicBezTo>
                      <a:cubicBezTo>
                        <a:pt x="1545" y="938"/>
                        <a:pt x="1567" y="916"/>
                        <a:pt x="1588" y="916"/>
                      </a:cubicBezTo>
                      <a:cubicBezTo>
                        <a:pt x="1610" y="895"/>
                        <a:pt x="1697" y="895"/>
                        <a:pt x="1719" y="895"/>
                      </a:cubicBezTo>
                      <a:cubicBezTo>
                        <a:pt x="1762" y="873"/>
                        <a:pt x="1806" y="829"/>
                        <a:pt x="1850" y="829"/>
                      </a:cubicBezTo>
                      <a:cubicBezTo>
                        <a:pt x="2241" y="699"/>
                        <a:pt x="2502" y="546"/>
                        <a:pt x="2502" y="546"/>
                      </a:cubicBezTo>
                      <a:cubicBezTo>
                        <a:pt x="2411" y="379"/>
                        <a:pt x="2180" y="329"/>
                        <a:pt x="2021" y="329"/>
                      </a:cubicBezTo>
                      <a:cubicBezTo>
                        <a:pt x="1952" y="329"/>
                        <a:pt x="1897" y="338"/>
                        <a:pt x="1871" y="351"/>
                      </a:cubicBezTo>
                      <a:cubicBezTo>
                        <a:pt x="1855" y="359"/>
                        <a:pt x="1840" y="362"/>
                        <a:pt x="1824" y="362"/>
                      </a:cubicBezTo>
                      <a:cubicBezTo>
                        <a:pt x="1673" y="362"/>
                        <a:pt x="1535" y="23"/>
                        <a:pt x="1363" y="23"/>
                      </a:cubicBezTo>
                      <a:cubicBezTo>
                        <a:pt x="1359" y="23"/>
                        <a:pt x="1354" y="24"/>
                        <a:pt x="1349" y="24"/>
                      </a:cubicBezTo>
                      <a:cubicBezTo>
                        <a:pt x="1308" y="24"/>
                        <a:pt x="1325" y="178"/>
                        <a:pt x="1291" y="178"/>
                      </a:cubicBezTo>
                      <a:cubicBezTo>
                        <a:pt x="1289" y="178"/>
                        <a:pt x="1286" y="178"/>
                        <a:pt x="1284" y="177"/>
                      </a:cubicBezTo>
                      <a:cubicBezTo>
                        <a:pt x="1243" y="136"/>
                        <a:pt x="1165" y="0"/>
                        <a:pt x="1048" y="0"/>
                      </a:cubicBez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3" name="Google Shape;939;p31">
                  <a:extLst>
                    <a:ext uri="{FF2B5EF4-FFF2-40B4-BE49-F238E27FC236}">
                      <a16:creationId xmlns:a16="http://schemas.microsoft.com/office/drawing/2014/main" id="{506158D6-62D9-8368-0A3B-358ADF081CB6}"/>
                    </a:ext>
                  </a:extLst>
                </p:cNvPr>
                <p:cNvSpPr/>
                <p:nvPr/>
              </p:nvSpPr>
              <p:spPr>
                <a:xfrm>
                  <a:off x="2786217" y="3292309"/>
                  <a:ext cx="233342" cy="9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4" h="1220" extrusionOk="0">
                      <a:moveTo>
                        <a:pt x="2633" y="0"/>
                      </a:moveTo>
                      <a:cubicBezTo>
                        <a:pt x="2633" y="0"/>
                        <a:pt x="1632" y="435"/>
                        <a:pt x="1349" y="457"/>
                      </a:cubicBezTo>
                      <a:cubicBezTo>
                        <a:pt x="1066" y="501"/>
                        <a:pt x="740" y="805"/>
                        <a:pt x="109" y="979"/>
                      </a:cubicBezTo>
                      <a:cubicBezTo>
                        <a:pt x="0" y="1001"/>
                        <a:pt x="22" y="1197"/>
                        <a:pt x="348" y="1219"/>
                      </a:cubicBezTo>
                      <a:cubicBezTo>
                        <a:pt x="357" y="1219"/>
                        <a:pt x="365" y="1219"/>
                        <a:pt x="374" y="1219"/>
                      </a:cubicBezTo>
                      <a:cubicBezTo>
                        <a:pt x="636" y="1219"/>
                        <a:pt x="1043" y="953"/>
                        <a:pt x="1460" y="953"/>
                      </a:cubicBezTo>
                      <a:cubicBezTo>
                        <a:pt x="1531" y="953"/>
                        <a:pt x="1604" y="961"/>
                        <a:pt x="1675" y="979"/>
                      </a:cubicBezTo>
                      <a:cubicBezTo>
                        <a:pt x="1780" y="997"/>
                        <a:pt x="2095" y="1168"/>
                        <a:pt x="2428" y="1168"/>
                      </a:cubicBezTo>
                      <a:cubicBezTo>
                        <a:pt x="2511" y="1168"/>
                        <a:pt x="2594" y="1157"/>
                        <a:pt x="2676" y="1132"/>
                      </a:cubicBezTo>
                      <a:cubicBezTo>
                        <a:pt x="3090" y="1001"/>
                        <a:pt x="3133" y="327"/>
                        <a:pt x="3133" y="327"/>
                      </a:cubicBezTo>
                      <a:lnTo>
                        <a:pt x="2633" y="0"/>
                      </a:lnTo>
                      <a:close/>
                    </a:path>
                  </a:pathLst>
                </a:custGeom>
                <a:solidFill>
                  <a:srgbClr val="FFBD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4" name="Google Shape;940;p31">
                  <a:extLst>
                    <a:ext uri="{FF2B5EF4-FFF2-40B4-BE49-F238E27FC236}">
                      <a16:creationId xmlns:a16="http://schemas.microsoft.com/office/drawing/2014/main" id="{73CE2F13-AB61-7641-5137-6DB53F62200F}"/>
                    </a:ext>
                  </a:extLst>
                </p:cNvPr>
                <p:cNvSpPr/>
                <p:nvPr/>
              </p:nvSpPr>
              <p:spPr>
                <a:xfrm>
                  <a:off x="2970869" y="2889650"/>
                  <a:ext cx="361330" cy="423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5691" extrusionOk="0">
                      <a:moveTo>
                        <a:pt x="3569" y="0"/>
                      </a:moveTo>
                      <a:cubicBezTo>
                        <a:pt x="3038" y="0"/>
                        <a:pt x="2641" y="498"/>
                        <a:pt x="2524" y="665"/>
                      </a:cubicBezTo>
                      <a:cubicBezTo>
                        <a:pt x="1067" y="2797"/>
                        <a:pt x="1" y="5104"/>
                        <a:pt x="1" y="5104"/>
                      </a:cubicBezTo>
                      <a:lnTo>
                        <a:pt x="806" y="5691"/>
                      </a:lnTo>
                      <a:cubicBezTo>
                        <a:pt x="806" y="5691"/>
                        <a:pt x="2655" y="3689"/>
                        <a:pt x="3221" y="2949"/>
                      </a:cubicBezTo>
                      <a:cubicBezTo>
                        <a:pt x="3786" y="2210"/>
                        <a:pt x="4853" y="643"/>
                        <a:pt x="4091" y="164"/>
                      </a:cubicBezTo>
                      <a:cubicBezTo>
                        <a:pt x="3907" y="47"/>
                        <a:pt x="3732" y="0"/>
                        <a:pt x="35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5" name="Google Shape;941;p31">
                  <a:extLst>
                    <a:ext uri="{FF2B5EF4-FFF2-40B4-BE49-F238E27FC236}">
                      <a16:creationId xmlns:a16="http://schemas.microsoft.com/office/drawing/2014/main" id="{BCE4A8FF-289F-BD12-03B6-58CE6046C045}"/>
                    </a:ext>
                  </a:extLst>
                </p:cNvPr>
                <p:cNvSpPr/>
                <p:nvPr/>
              </p:nvSpPr>
              <p:spPr>
                <a:xfrm>
                  <a:off x="2943320" y="3238849"/>
                  <a:ext cx="116745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1545" extrusionOk="0">
                      <a:moveTo>
                        <a:pt x="501" y="0"/>
                      </a:moveTo>
                      <a:lnTo>
                        <a:pt x="1" y="783"/>
                      </a:lnTo>
                      <a:lnTo>
                        <a:pt x="1067" y="1545"/>
                      </a:lnTo>
                      <a:lnTo>
                        <a:pt x="1567" y="762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3" name="Google Shape;942;p31">
                <a:extLst>
                  <a:ext uri="{FF2B5EF4-FFF2-40B4-BE49-F238E27FC236}">
                    <a16:creationId xmlns:a16="http://schemas.microsoft.com/office/drawing/2014/main" id="{DA46FABF-EADD-DEC5-5F93-D5ABEC711DD3}"/>
                  </a:ext>
                </a:extLst>
              </p:cNvPr>
              <p:cNvGrpSpPr/>
              <p:nvPr/>
            </p:nvGrpSpPr>
            <p:grpSpPr>
              <a:xfrm>
                <a:off x="2098473" y="3264015"/>
                <a:ext cx="1363911" cy="3591605"/>
                <a:chOff x="1363800" y="1986051"/>
                <a:chExt cx="1056313" cy="2781602"/>
              </a:xfrm>
            </p:grpSpPr>
            <p:sp>
              <p:nvSpPr>
                <p:cNvPr id="30" name="Google Shape;943;p31">
                  <a:extLst>
                    <a:ext uri="{FF2B5EF4-FFF2-40B4-BE49-F238E27FC236}">
                      <a16:creationId xmlns:a16="http://schemas.microsoft.com/office/drawing/2014/main" id="{68F8C004-1752-C8D3-24A4-192757CE2EBB}"/>
                    </a:ext>
                  </a:extLst>
                </p:cNvPr>
                <p:cNvSpPr/>
                <p:nvPr/>
              </p:nvSpPr>
              <p:spPr>
                <a:xfrm>
                  <a:off x="2083124" y="3285831"/>
                  <a:ext cx="228428" cy="9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8" h="1284" extrusionOk="0">
                      <a:moveTo>
                        <a:pt x="522" y="0"/>
                      </a:moveTo>
                      <a:lnTo>
                        <a:pt x="0" y="283"/>
                      </a:lnTo>
                      <a:cubicBezTo>
                        <a:pt x="0" y="283"/>
                        <a:pt x="0" y="914"/>
                        <a:pt x="392" y="1066"/>
                      </a:cubicBezTo>
                      <a:cubicBezTo>
                        <a:pt x="494" y="1098"/>
                        <a:pt x="600" y="1111"/>
                        <a:pt x="703" y="1111"/>
                      </a:cubicBezTo>
                      <a:cubicBezTo>
                        <a:pt x="1020" y="1111"/>
                        <a:pt x="1316" y="996"/>
                        <a:pt x="1414" y="979"/>
                      </a:cubicBezTo>
                      <a:cubicBezTo>
                        <a:pt x="1464" y="971"/>
                        <a:pt x="1514" y="967"/>
                        <a:pt x="1564" y="967"/>
                      </a:cubicBezTo>
                      <a:cubicBezTo>
                        <a:pt x="2013" y="967"/>
                        <a:pt x="2446" y="1284"/>
                        <a:pt x="2720" y="1284"/>
                      </a:cubicBezTo>
                      <a:cubicBezTo>
                        <a:pt x="3046" y="1284"/>
                        <a:pt x="3068" y="1110"/>
                        <a:pt x="2959" y="1066"/>
                      </a:cubicBezTo>
                      <a:cubicBezTo>
                        <a:pt x="2350" y="870"/>
                        <a:pt x="2045" y="588"/>
                        <a:pt x="1762" y="522"/>
                      </a:cubicBezTo>
                      <a:cubicBezTo>
                        <a:pt x="1480" y="479"/>
                        <a:pt x="522" y="0"/>
                        <a:pt x="522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" name="Google Shape;944;p31">
                  <a:extLst>
                    <a:ext uri="{FF2B5EF4-FFF2-40B4-BE49-F238E27FC236}">
                      <a16:creationId xmlns:a16="http://schemas.microsoft.com/office/drawing/2014/main" id="{3C33334C-987F-EBDD-066B-ADB1285604F9}"/>
                    </a:ext>
                  </a:extLst>
                </p:cNvPr>
                <p:cNvSpPr/>
                <p:nvPr/>
              </p:nvSpPr>
              <p:spPr>
                <a:xfrm>
                  <a:off x="2089602" y="3332813"/>
                  <a:ext cx="110342" cy="50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683" extrusionOk="0">
                      <a:moveTo>
                        <a:pt x="285" y="1"/>
                      </a:moveTo>
                      <a:cubicBezTo>
                        <a:pt x="195" y="1"/>
                        <a:pt x="100" y="20"/>
                        <a:pt x="0" y="65"/>
                      </a:cubicBezTo>
                      <a:cubicBezTo>
                        <a:pt x="0" y="65"/>
                        <a:pt x="196" y="479"/>
                        <a:pt x="457" y="609"/>
                      </a:cubicBezTo>
                      <a:cubicBezTo>
                        <a:pt x="534" y="644"/>
                        <a:pt x="622" y="655"/>
                        <a:pt x="713" y="655"/>
                      </a:cubicBezTo>
                      <a:cubicBezTo>
                        <a:pt x="843" y="655"/>
                        <a:pt x="981" y="634"/>
                        <a:pt x="1101" y="634"/>
                      </a:cubicBezTo>
                      <a:cubicBezTo>
                        <a:pt x="1160" y="634"/>
                        <a:pt x="1214" y="638"/>
                        <a:pt x="1262" y="653"/>
                      </a:cubicBezTo>
                      <a:cubicBezTo>
                        <a:pt x="1320" y="674"/>
                        <a:pt x="1361" y="682"/>
                        <a:pt x="1390" y="682"/>
                      </a:cubicBezTo>
                      <a:cubicBezTo>
                        <a:pt x="1482" y="682"/>
                        <a:pt x="1453" y="599"/>
                        <a:pt x="1436" y="566"/>
                      </a:cubicBezTo>
                      <a:cubicBezTo>
                        <a:pt x="1436" y="522"/>
                        <a:pt x="1153" y="435"/>
                        <a:pt x="1023" y="370"/>
                      </a:cubicBezTo>
                      <a:cubicBezTo>
                        <a:pt x="935" y="335"/>
                        <a:pt x="662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" name="Google Shape;945;p31">
                  <a:extLst>
                    <a:ext uri="{FF2B5EF4-FFF2-40B4-BE49-F238E27FC236}">
                      <a16:creationId xmlns:a16="http://schemas.microsoft.com/office/drawing/2014/main" id="{A813F98F-E359-2016-F689-3191F9966C0A}"/>
                    </a:ext>
                  </a:extLst>
                </p:cNvPr>
                <p:cNvSpPr/>
                <p:nvPr/>
              </p:nvSpPr>
              <p:spPr>
                <a:xfrm>
                  <a:off x="1859531" y="2899255"/>
                  <a:ext cx="296554" cy="44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5911" extrusionOk="0">
                      <a:moveTo>
                        <a:pt x="1056" y="1"/>
                      </a:moveTo>
                      <a:cubicBezTo>
                        <a:pt x="965" y="1"/>
                        <a:pt x="874" y="25"/>
                        <a:pt x="784" y="79"/>
                      </a:cubicBezTo>
                      <a:cubicBezTo>
                        <a:pt x="0" y="558"/>
                        <a:pt x="262" y="1580"/>
                        <a:pt x="370" y="1820"/>
                      </a:cubicBezTo>
                      <a:cubicBezTo>
                        <a:pt x="1524" y="4039"/>
                        <a:pt x="3090" y="5910"/>
                        <a:pt x="3090" y="5910"/>
                      </a:cubicBezTo>
                      <a:lnTo>
                        <a:pt x="3982" y="5453"/>
                      </a:lnTo>
                      <a:cubicBezTo>
                        <a:pt x="3982" y="5453"/>
                        <a:pt x="3134" y="2929"/>
                        <a:pt x="2764" y="2102"/>
                      </a:cubicBezTo>
                      <a:cubicBezTo>
                        <a:pt x="2437" y="1373"/>
                        <a:pt x="1739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" name="Google Shape;946;p31">
                  <a:extLst>
                    <a:ext uri="{FF2B5EF4-FFF2-40B4-BE49-F238E27FC236}">
                      <a16:creationId xmlns:a16="http://schemas.microsoft.com/office/drawing/2014/main" id="{447D9D74-D659-3457-0EF7-5D74587106D6}"/>
                    </a:ext>
                  </a:extLst>
                </p:cNvPr>
                <p:cNvSpPr/>
                <p:nvPr/>
              </p:nvSpPr>
              <p:spPr>
                <a:xfrm>
                  <a:off x="2047459" y="3245327"/>
                  <a:ext cx="121585" cy="105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1415" extrusionOk="0">
                      <a:moveTo>
                        <a:pt x="1241" y="0"/>
                      </a:moveTo>
                      <a:lnTo>
                        <a:pt x="0" y="631"/>
                      </a:lnTo>
                      <a:lnTo>
                        <a:pt x="457" y="1414"/>
                      </a:lnTo>
                      <a:lnTo>
                        <a:pt x="1632" y="783"/>
                      </a:lnTo>
                      <a:lnTo>
                        <a:pt x="124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" name="Google Shape;947;p31">
                  <a:extLst>
                    <a:ext uri="{FF2B5EF4-FFF2-40B4-BE49-F238E27FC236}">
                      <a16:creationId xmlns:a16="http://schemas.microsoft.com/office/drawing/2014/main" id="{B30AA10C-115C-0A03-BF55-9C0CAFABF38E}"/>
                    </a:ext>
                  </a:extLst>
                </p:cNvPr>
                <p:cNvSpPr/>
                <p:nvPr/>
              </p:nvSpPr>
              <p:spPr>
                <a:xfrm>
                  <a:off x="1755813" y="2511413"/>
                  <a:ext cx="251211" cy="510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6863" extrusionOk="0">
                      <a:moveTo>
                        <a:pt x="1124" y="0"/>
                      </a:moveTo>
                      <a:cubicBezTo>
                        <a:pt x="1113" y="0"/>
                        <a:pt x="1101" y="1"/>
                        <a:pt x="1089" y="1"/>
                      </a:cubicBezTo>
                      <a:cubicBezTo>
                        <a:pt x="240" y="23"/>
                        <a:pt x="1" y="741"/>
                        <a:pt x="88" y="1589"/>
                      </a:cubicBezTo>
                      <a:cubicBezTo>
                        <a:pt x="153" y="2438"/>
                        <a:pt x="1459" y="6659"/>
                        <a:pt x="1698" y="6811"/>
                      </a:cubicBezTo>
                      <a:cubicBezTo>
                        <a:pt x="1749" y="6846"/>
                        <a:pt x="1853" y="6863"/>
                        <a:pt x="1985" y="6863"/>
                      </a:cubicBezTo>
                      <a:cubicBezTo>
                        <a:pt x="2423" y="6863"/>
                        <a:pt x="3164" y="6682"/>
                        <a:pt x="3265" y="6398"/>
                      </a:cubicBezTo>
                      <a:cubicBezTo>
                        <a:pt x="3373" y="6006"/>
                        <a:pt x="2808" y="2242"/>
                        <a:pt x="2634" y="1567"/>
                      </a:cubicBezTo>
                      <a:cubicBezTo>
                        <a:pt x="2440" y="901"/>
                        <a:pt x="2119" y="0"/>
                        <a:pt x="1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5" name="Google Shape;948;p31">
                  <a:extLst>
                    <a:ext uri="{FF2B5EF4-FFF2-40B4-BE49-F238E27FC236}">
                      <a16:creationId xmlns:a16="http://schemas.microsoft.com/office/drawing/2014/main" id="{AFFD9B30-46DC-F4D2-2761-F3CE89F5CBD9}"/>
                    </a:ext>
                  </a:extLst>
                </p:cNvPr>
                <p:cNvSpPr/>
                <p:nvPr/>
              </p:nvSpPr>
              <p:spPr>
                <a:xfrm>
                  <a:off x="1363800" y="2205250"/>
                  <a:ext cx="562210" cy="1208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1" h="16234" extrusionOk="0">
                      <a:moveTo>
                        <a:pt x="4570" y="0"/>
                      </a:moveTo>
                      <a:cubicBezTo>
                        <a:pt x="4570" y="0"/>
                        <a:pt x="3917" y="2394"/>
                        <a:pt x="3765" y="2481"/>
                      </a:cubicBezTo>
                      <a:cubicBezTo>
                        <a:pt x="3242" y="2742"/>
                        <a:pt x="2503" y="3286"/>
                        <a:pt x="2067" y="3852"/>
                      </a:cubicBezTo>
                      <a:cubicBezTo>
                        <a:pt x="1545" y="4548"/>
                        <a:pt x="1785" y="7855"/>
                        <a:pt x="1785" y="9052"/>
                      </a:cubicBezTo>
                      <a:cubicBezTo>
                        <a:pt x="1785" y="10249"/>
                        <a:pt x="849" y="11902"/>
                        <a:pt x="436" y="12968"/>
                      </a:cubicBezTo>
                      <a:cubicBezTo>
                        <a:pt x="0" y="14056"/>
                        <a:pt x="3221" y="16210"/>
                        <a:pt x="3351" y="16232"/>
                      </a:cubicBezTo>
                      <a:cubicBezTo>
                        <a:pt x="3355" y="16233"/>
                        <a:pt x="3359" y="16234"/>
                        <a:pt x="3364" y="16234"/>
                      </a:cubicBezTo>
                      <a:cubicBezTo>
                        <a:pt x="3553" y="16234"/>
                        <a:pt x="4860" y="15462"/>
                        <a:pt x="5157" y="15144"/>
                      </a:cubicBezTo>
                      <a:cubicBezTo>
                        <a:pt x="5440" y="14818"/>
                        <a:pt x="5875" y="11902"/>
                        <a:pt x="6049" y="11184"/>
                      </a:cubicBezTo>
                      <a:cubicBezTo>
                        <a:pt x="6223" y="10444"/>
                        <a:pt x="6963" y="7920"/>
                        <a:pt x="7028" y="7768"/>
                      </a:cubicBezTo>
                      <a:cubicBezTo>
                        <a:pt x="7507" y="6680"/>
                        <a:pt x="7420" y="5745"/>
                        <a:pt x="7442" y="5484"/>
                      </a:cubicBezTo>
                      <a:cubicBezTo>
                        <a:pt x="7442" y="5244"/>
                        <a:pt x="7551" y="4853"/>
                        <a:pt x="7463" y="4678"/>
                      </a:cubicBezTo>
                      <a:cubicBezTo>
                        <a:pt x="7289" y="4330"/>
                        <a:pt x="6071" y="3634"/>
                        <a:pt x="6071" y="3460"/>
                      </a:cubicBezTo>
                      <a:cubicBezTo>
                        <a:pt x="6093" y="3308"/>
                        <a:pt x="6397" y="1175"/>
                        <a:pt x="6397" y="1175"/>
                      </a:cubicBez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6" name="Google Shape;949;p31">
                  <a:extLst>
                    <a:ext uri="{FF2B5EF4-FFF2-40B4-BE49-F238E27FC236}">
                      <a16:creationId xmlns:a16="http://schemas.microsoft.com/office/drawing/2014/main" id="{86E0052F-C2EA-B1A0-E43B-EB2A3DCC68C9}"/>
                    </a:ext>
                  </a:extLst>
                </p:cNvPr>
                <p:cNvSpPr/>
                <p:nvPr/>
              </p:nvSpPr>
              <p:spPr>
                <a:xfrm>
                  <a:off x="1396189" y="2389901"/>
                  <a:ext cx="531460" cy="814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8" h="10946" extrusionOk="0">
                      <a:moveTo>
                        <a:pt x="3330" y="1"/>
                      </a:moveTo>
                      <a:cubicBezTo>
                        <a:pt x="3330" y="1"/>
                        <a:pt x="2677" y="218"/>
                        <a:pt x="2263" y="501"/>
                      </a:cubicBezTo>
                      <a:cubicBezTo>
                        <a:pt x="1850" y="741"/>
                        <a:pt x="1437" y="1024"/>
                        <a:pt x="1328" y="1589"/>
                      </a:cubicBezTo>
                      <a:cubicBezTo>
                        <a:pt x="1241" y="2133"/>
                        <a:pt x="1089" y="6572"/>
                        <a:pt x="1067" y="6811"/>
                      </a:cubicBezTo>
                      <a:cubicBezTo>
                        <a:pt x="1067" y="7072"/>
                        <a:pt x="1" y="9379"/>
                        <a:pt x="218" y="9661"/>
                      </a:cubicBezTo>
                      <a:cubicBezTo>
                        <a:pt x="262" y="9727"/>
                        <a:pt x="1850" y="10075"/>
                        <a:pt x="3264" y="10467"/>
                      </a:cubicBezTo>
                      <a:cubicBezTo>
                        <a:pt x="4461" y="10815"/>
                        <a:pt x="5266" y="10945"/>
                        <a:pt x="5266" y="10945"/>
                      </a:cubicBezTo>
                      <a:cubicBezTo>
                        <a:pt x="5266" y="10945"/>
                        <a:pt x="5636" y="8878"/>
                        <a:pt x="5897" y="8051"/>
                      </a:cubicBezTo>
                      <a:cubicBezTo>
                        <a:pt x="6202" y="7116"/>
                        <a:pt x="6376" y="6354"/>
                        <a:pt x="6550" y="5810"/>
                      </a:cubicBezTo>
                      <a:cubicBezTo>
                        <a:pt x="6876" y="4853"/>
                        <a:pt x="7094" y="3722"/>
                        <a:pt x="7072" y="3460"/>
                      </a:cubicBezTo>
                      <a:cubicBezTo>
                        <a:pt x="7072" y="3221"/>
                        <a:pt x="7137" y="2547"/>
                        <a:pt x="7028" y="2198"/>
                      </a:cubicBezTo>
                      <a:cubicBezTo>
                        <a:pt x="6920" y="1850"/>
                        <a:pt x="5636" y="980"/>
                        <a:pt x="5636" y="980"/>
                      </a:cubicBezTo>
                      <a:lnTo>
                        <a:pt x="5157" y="1742"/>
                      </a:lnTo>
                      <a:lnTo>
                        <a:pt x="333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" name="Google Shape;950;p31">
                  <a:extLst>
                    <a:ext uri="{FF2B5EF4-FFF2-40B4-BE49-F238E27FC236}">
                      <a16:creationId xmlns:a16="http://schemas.microsoft.com/office/drawing/2014/main" id="{A1963BFC-0B01-89AF-4360-4195C9D6CB58}"/>
                    </a:ext>
                  </a:extLst>
                </p:cNvPr>
                <p:cNvSpPr/>
                <p:nvPr/>
              </p:nvSpPr>
              <p:spPr>
                <a:xfrm>
                  <a:off x="1375117" y="2441797"/>
                  <a:ext cx="554169" cy="70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3" h="9444" extrusionOk="0">
                      <a:moveTo>
                        <a:pt x="2220" y="0"/>
                      </a:moveTo>
                      <a:cubicBezTo>
                        <a:pt x="2220" y="0"/>
                        <a:pt x="1763" y="305"/>
                        <a:pt x="1654" y="718"/>
                      </a:cubicBezTo>
                      <a:cubicBezTo>
                        <a:pt x="1546" y="1175"/>
                        <a:pt x="1459" y="3177"/>
                        <a:pt x="1372" y="5940"/>
                      </a:cubicBezTo>
                      <a:cubicBezTo>
                        <a:pt x="1350" y="6571"/>
                        <a:pt x="1" y="9030"/>
                        <a:pt x="610" y="9052"/>
                      </a:cubicBezTo>
                      <a:lnTo>
                        <a:pt x="5614" y="9443"/>
                      </a:lnTo>
                      <a:cubicBezTo>
                        <a:pt x="5614" y="9443"/>
                        <a:pt x="5745" y="8595"/>
                        <a:pt x="5745" y="7703"/>
                      </a:cubicBezTo>
                      <a:cubicBezTo>
                        <a:pt x="5745" y="7311"/>
                        <a:pt x="7442" y="4700"/>
                        <a:pt x="5571" y="3721"/>
                      </a:cubicBezTo>
                      <a:cubicBezTo>
                        <a:pt x="4396" y="3112"/>
                        <a:pt x="4635" y="2676"/>
                        <a:pt x="3939" y="718"/>
                      </a:cubicBezTo>
                      <a:cubicBezTo>
                        <a:pt x="3700" y="0"/>
                        <a:pt x="2220" y="0"/>
                        <a:pt x="2220" y="0"/>
                      </a:cubicBez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8" name="Google Shape;951;p31">
                  <a:extLst>
                    <a:ext uri="{FF2B5EF4-FFF2-40B4-BE49-F238E27FC236}">
                      <a16:creationId xmlns:a16="http://schemas.microsoft.com/office/drawing/2014/main" id="{77CEC86B-C4E4-A420-D9C2-1742ECB6C681}"/>
                    </a:ext>
                  </a:extLst>
                </p:cNvPr>
                <p:cNvSpPr/>
                <p:nvPr/>
              </p:nvSpPr>
              <p:spPr>
                <a:xfrm>
                  <a:off x="1658648" y="2268463"/>
                  <a:ext cx="171768" cy="134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" h="1806" extrusionOk="0">
                      <a:moveTo>
                        <a:pt x="327" y="0"/>
                      </a:moveTo>
                      <a:lnTo>
                        <a:pt x="0" y="1262"/>
                      </a:lnTo>
                      <a:lnTo>
                        <a:pt x="566" y="1806"/>
                      </a:lnTo>
                      <a:lnTo>
                        <a:pt x="2307" y="1262"/>
                      </a:lnTo>
                      <a:lnTo>
                        <a:pt x="327" y="0"/>
                      </a:ln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9" name="Google Shape;952;p31">
                  <a:extLst>
                    <a:ext uri="{FF2B5EF4-FFF2-40B4-BE49-F238E27FC236}">
                      <a16:creationId xmlns:a16="http://schemas.microsoft.com/office/drawing/2014/main" id="{DCF25050-66A2-2889-9F50-11D8609656D1}"/>
                    </a:ext>
                  </a:extLst>
                </p:cNvPr>
                <p:cNvSpPr/>
                <p:nvPr/>
              </p:nvSpPr>
              <p:spPr>
                <a:xfrm>
                  <a:off x="1608390" y="2001910"/>
                  <a:ext cx="330580" cy="3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0" h="4846" extrusionOk="0">
                      <a:moveTo>
                        <a:pt x="2115" y="0"/>
                      </a:moveTo>
                      <a:cubicBezTo>
                        <a:pt x="1672" y="0"/>
                        <a:pt x="1232" y="140"/>
                        <a:pt x="893" y="512"/>
                      </a:cubicBezTo>
                      <a:cubicBezTo>
                        <a:pt x="1" y="1513"/>
                        <a:pt x="240" y="2601"/>
                        <a:pt x="610" y="3297"/>
                      </a:cubicBezTo>
                      <a:cubicBezTo>
                        <a:pt x="893" y="3819"/>
                        <a:pt x="1176" y="4146"/>
                        <a:pt x="1807" y="4494"/>
                      </a:cubicBezTo>
                      <a:cubicBezTo>
                        <a:pt x="1929" y="4555"/>
                        <a:pt x="2951" y="4846"/>
                        <a:pt x="3293" y="4846"/>
                      </a:cubicBezTo>
                      <a:cubicBezTo>
                        <a:pt x="3316" y="4846"/>
                        <a:pt x="3335" y="4845"/>
                        <a:pt x="3352" y="4842"/>
                      </a:cubicBezTo>
                      <a:cubicBezTo>
                        <a:pt x="3504" y="4798"/>
                        <a:pt x="3765" y="3624"/>
                        <a:pt x="3809" y="3624"/>
                      </a:cubicBezTo>
                      <a:cubicBezTo>
                        <a:pt x="3814" y="3626"/>
                        <a:pt x="3822" y="3628"/>
                        <a:pt x="3830" y="3628"/>
                      </a:cubicBezTo>
                      <a:cubicBezTo>
                        <a:pt x="3885" y="3628"/>
                        <a:pt x="3986" y="3569"/>
                        <a:pt x="4004" y="3493"/>
                      </a:cubicBezTo>
                      <a:cubicBezTo>
                        <a:pt x="4026" y="3341"/>
                        <a:pt x="3961" y="2470"/>
                        <a:pt x="4004" y="2383"/>
                      </a:cubicBezTo>
                      <a:cubicBezTo>
                        <a:pt x="4048" y="2296"/>
                        <a:pt x="4440" y="1361"/>
                        <a:pt x="3874" y="708"/>
                      </a:cubicBezTo>
                      <a:cubicBezTo>
                        <a:pt x="3564" y="371"/>
                        <a:pt x="2836" y="0"/>
                        <a:pt x="2115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" name="Google Shape;953;p31">
                  <a:extLst>
                    <a:ext uri="{FF2B5EF4-FFF2-40B4-BE49-F238E27FC236}">
                      <a16:creationId xmlns:a16="http://schemas.microsoft.com/office/drawing/2014/main" id="{EAA78C35-E9BA-EFB5-D076-0A73D4349EE8}"/>
                    </a:ext>
                  </a:extLst>
                </p:cNvPr>
                <p:cNvSpPr/>
                <p:nvPr/>
              </p:nvSpPr>
              <p:spPr>
                <a:xfrm>
                  <a:off x="1571161" y="1986051"/>
                  <a:ext cx="398558" cy="30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3" h="4098" extrusionOk="0">
                      <a:moveTo>
                        <a:pt x="2829" y="0"/>
                      </a:moveTo>
                      <a:cubicBezTo>
                        <a:pt x="2237" y="0"/>
                        <a:pt x="1063" y="214"/>
                        <a:pt x="588" y="1182"/>
                      </a:cubicBezTo>
                      <a:cubicBezTo>
                        <a:pt x="0" y="2401"/>
                        <a:pt x="1175" y="4076"/>
                        <a:pt x="1480" y="4098"/>
                      </a:cubicBezTo>
                      <a:cubicBezTo>
                        <a:pt x="1589" y="4098"/>
                        <a:pt x="2002" y="3532"/>
                        <a:pt x="1785" y="2401"/>
                      </a:cubicBezTo>
                      <a:cubicBezTo>
                        <a:pt x="1783" y="2394"/>
                        <a:pt x="1785" y="2391"/>
                        <a:pt x="1789" y="2391"/>
                      </a:cubicBezTo>
                      <a:cubicBezTo>
                        <a:pt x="1847" y="2391"/>
                        <a:pt x="2461" y="3081"/>
                        <a:pt x="2576" y="3081"/>
                      </a:cubicBezTo>
                      <a:cubicBezTo>
                        <a:pt x="2582" y="3081"/>
                        <a:pt x="2587" y="3079"/>
                        <a:pt x="2590" y="3075"/>
                      </a:cubicBezTo>
                      <a:cubicBezTo>
                        <a:pt x="2655" y="2988"/>
                        <a:pt x="2285" y="2009"/>
                        <a:pt x="2568" y="1813"/>
                      </a:cubicBezTo>
                      <a:cubicBezTo>
                        <a:pt x="3097" y="1407"/>
                        <a:pt x="3561" y="1292"/>
                        <a:pt x="3916" y="1292"/>
                      </a:cubicBezTo>
                      <a:cubicBezTo>
                        <a:pt x="4378" y="1292"/>
                        <a:pt x="4657" y="1487"/>
                        <a:pt x="4657" y="1487"/>
                      </a:cubicBezTo>
                      <a:cubicBezTo>
                        <a:pt x="5353" y="116"/>
                        <a:pt x="3460" y="138"/>
                        <a:pt x="3134" y="29"/>
                      </a:cubicBezTo>
                      <a:cubicBezTo>
                        <a:pt x="3076" y="12"/>
                        <a:pt x="2968" y="0"/>
                        <a:pt x="2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1" name="Google Shape;954;p31">
                  <a:extLst>
                    <a:ext uri="{FF2B5EF4-FFF2-40B4-BE49-F238E27FC236}">
                      <a16:creationId xmlns:a16="http://schemas.microsoft.com/office/drawing/2014/main" id="{08A713AE-D5E2-35A4-1B28-0ADA78238B8A}"/>
                    </a:ext>
                  </a:extLst>
                </p:cNvPr>
                <p:cNvSpPr/>
                <p:nvPr/>
              </p:nvSpPr>
              <p:spPr>
                <a:xfrm>
                  <a:off x="1691036" y="2146281"/>
                  <a:ext cx="55171" cy="96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1298" extrusionOk="0">
                      <a:moveTo>
                        <a:pt x="359" y="0"/>
                      </a:moveTo>
                      <a:cubicBezTo>
                        <a:pt x="336" y="0"/>
                        <a:pt x="310" y="3"/>
                        <a:pt x="283" y="9"/>
                      </a:cubicBezTo>
                      <a:cubicBezTo>
                        <a:pt x="88" y="31"/>
                        <a:pt x="1" y="357"/>
                        <a:pt x="66" y="705"/>
                      </a:cubicBezTo>
                      <a:cubicBezTo>
                        <a:pt x="126" y="1048"/>
                        <a:pt x="318" y="1298"/>
                        <a:pt x="501" y="1298"/>
                      </a:cubicBezTo>
                      <a:cubicBezTo>
                        <a:pt x="516" y="1298"/>
                        <a:pt x="530" y="1296"/>
                        <a:pt x="545" y="1293"/>
                      </a:cubicBezTo>
                      <a:cubicBezTo>
                        <a:pt x="740" y="1249"/>
                        <a:pt x="740" y="792"/>
                        <a:pt x="675" y="423"/>
                      </a:cubicBezTo>
                      <a:cubicBezTo>
                        <a:pt x="600" y="122"/>
                        <a:pt x="509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2" name="Google Shape;955;p31">
                  <a:extLst>
                    <a:ext uri="{FF2B5EF4-FFF2-40B4-BE49-F238E27FC236}">
                      <a16:creationId xmlns:a16="http://schemas.microsoft.com/office/drawing/2014/main" id="{FCC90886-E333-C474-C86A-333BED5977B7}"/>
                    </a:ext>
                  </a:extLst>
                </p:cNvPr>
                <p:cNvSpPr/>
                <p:nvPr/>
              </p:nvSpPr>
              <p:spPr>
                <a:xfrm>
                  <a:off x="1554930" y="4682255"/>
                  <a:ext cx="103790" cy="19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" h="262" extrusionOk="0">
                      <a:moveTo>
                        <a:pt x="1" y="1"/>
                      </a:moveTo>
                      <a:lnTo>
                        <a:pt x="1" y="262"/>
                      </a:lnTo>
                      <a:lnTo>
                        <a:pt x="1393" y="262"/>
                      </a:lnTo>
                      <a:lnTo>
                        <a:pt x="1393" y="1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3" name="Google Shape;956;p31">
                  <a:extLst>
                    <a:ext uri="{FF2B5EF4-FFF2-40B4-BE49-F238E27FC236}">
                      <a16:creationId xmlns:a16="http://schemas.microsoft.com/office/drawing/2014/main" id="{CBF748DB-AF7C-0FFA-07E6-DF2C532A4D6F}"/>
                    </a:ext>
                  </a:extLst>
                </p:cNvPr>
                <p:cNvSpPr/>
                <p:nvPr/>
              </p:nvSpPr>
              <p:spPr>
                <a:xfrm>
                  <a:off x="1532295" y="4543022"/>
                  <a:ext cx="400196" cy="174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5" h="2350" extrusionOk="0">
                      <a:moveTo>
                        <a:pt x="560" y="0"/>
                      </a:moveTo>
                      <a:cubicBezTo>
                        <a:pt x="440" y="0"/>
                        <a:pt x="358" y="6"/>
                        <a:pt x="348" y="21"/>
                      </a:cubicBezTo>
                      <a:cubicBezTo>
                        <a:pt x="174" y="282"/>
                        <a:pt x="44" y="783"/>
                        <a:pt x="22" y="1000"/>
                      </a:cubicBezTo>
                      <a:cubicBezTo>
                        <a:pt x="0" y="1283"/>
                        <a:pt x="174" y="1871"/>
                        <a:pt x="348" y="1871"/>
                      </a:cubicBezTo>
                      <a:cubicBezTo>
                        <a:pt x="892" y="1871"/>
                        <a:pt x="1523" y="1892"/>
                        <a:pt x="2067" y="1958"/>
                      </a:cubicBezTo>
                      <a:cubicBezTo>
                        <a:pt x="2611" y="2045"/>
                        <a:pt x="2829" y="2349"/>
                        <a:pt x="4221" y="2349"/>
                      </a:cubicBezTo>
                      <a:cubicBezTo>
                        <a:pt x="4635" y="2349"/>
                        <a:pt x="5375" y="2328"/>
                        <a:pt x="5353" y="2153"/>
                      </a:cubicBezTo>
                      <a:cubicBezTo>
                        <a:pt x="5331" y="2001"/>
                        <a:pt x="4004" y="1697"/>
                        <a:pt x="3590" y="1305"/>
                      </a:cubicBezTo>
                      <a:cubicBezTo>
                        <a:pt x="2502" y="304"/>
                        <a:pt x="1784" y="65"/>
                        <a:pt x="1784" y="65"/>
                      </a:cubicBezTo>
                      <a:cubicBezTo>
                        <a:pt x="1784" y="65"/>
                        <a:pt x="960" y="0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" name="Google Shape;957;p31">
                  <a:extLst>
                    <a:ext uri="{FF2B5EF4-FFF2-40B4-BE49-F238E27FC236}">
                      <a16:creationId xmlns:a16="http://schemas.microsoft.com/office/drawing/2014/main" id="{9022BD16-67F4-B760-9E54-EF1464E41AFC}"/>
                    </a:ext>
                  </a:extLst>
                </p:cNvPr>
                <p:cNvSpPr/>
                <p:nvPr/>
              </p:nvSpPr>
              <p:spPr>
                <a:xfrm>
                  <a:off x="1456126" y="3137291"/>
                  <a:ext cx="348375" cy="145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19603" extrusionOk="0">
                      <a:moveTo>
                        <a:pt x="4460" y="1"/>
                      </a:moveTo>
                      <a:cubicBezTo>
                        <a:pt x="3788" y="1"/>
                        <a:pt x="262" y="1016"/>
                        <a:pt x="262" y="1016"/>
                      </a:cubicBezTo>
                      <a:cubicBezTo>
                        <a:pt x="262" y="1016"/>
                        <a:pt x="175" y="1582"/>
                        <a:pt x="88" y="2409"/>
                      </a:cubicBezTo>
                      <a:cubicBezTo>
                        <a:pt x="1" y="3235"/>
                        <a:pt x="784" y="5846"/>
                        <a:pt x="1067" y="7892"/>
                      </a:cubicBezTo>
                      <a:cubicBezTo>
                        <a:pt x="1350" y="9959"/>
                        <a:pt x="1524" y="10372"/>
                        <a:pt x="1458" y="10851"/>
                      </a:cubicBezTo>
                      <a:cubicBezTo>
                        <a:pt x="1371" y="11351"/>
                        <a:pt x="762" y="13309"/>
                        <a:pt x="849" y="14615"/>
                      </a:cubicBezTo>
                      <a:cubicBezTo>
                        <a:pt x="915" y="15920"/>
                        <a:pt x="1176" y="19358"/>
                        <a:pt x="1176" y="19358"/>
                      </a:cubicBezTo>
                      <a:cubicBezTo>
                        <a:pt x="1176" y="19358"/>
                        <a:pt x="1567" y="19532"/>
                        <a:pt x="2242" y="19597"/>
                      </a:cubicBezTo>
                      <a:cubicBezTo>
                        <a:pt x="2277" y="19601"/>
                        <a:pt x="2312" y="19602"/>
                        <a:pt x="2347" y="19602"/>
                      </a:cubicBezTo>
                      <a:cubicBezTo>
                        <a:pt x="2965" y="19602"/>
                        <a:pt x="3395" y="19075"/>
                        <a:pt x="3395" y="19075"/>
                      </a:cubicBezTo>
                      <a:cubicBezTo>
                        <a:pt x="3395" y="19075"/>
                        <a:pt x="3939" y="11438"/>
                        <a:pt x="4026" y="10611"/>
                      </a:cubicBezTo>
                      <a:cubicBezTo>
                        <a:pt x="4069" y="10111"/>
                        <a:pt x="4505" y="6499"/>
                        <a:pt x="4635" y="3562"/>
                      </a:cubicBezTo>
                      <a:cubicBezTo>
                        <a:pt x="4679" y="2604"/>
                        <a:pt x="4570" y="429"/>
                        <a:pt x="4570" y="37"/>
                      </a:cubicBezTo>
                      <a:cubicBezTo>
                        <a:pt x="4570" y="12"/>
                        <a:pt x="4531" y="1"/>
                        <a:pt x="44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" name="Google Shape;958;p31">
                  <a:extLst>
                    <a:ext uri="{FF2B5EF4-FFF2-40B4-BE49-F238E27FC236}">
                      <a16:creationId xmlns:a16="http://schemas.microsoft.com/office/drawing/2014/main" id="{1701E0AB-C300-7711-99E0-BBBC04744AE5}"/>
                    </a:ext>
                  </a:extLst>
                </p:cNvPr>
                <p:cNvSpPr/>
                <p:nvPr/>
              </p:nvSpPr>
              <p:spPr>
                <a:xfrm>
                  <a:off x="1396189" y="4568337"/>
                  <a:ext cx="394835" cy="19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3" h="2677" extrusionOk="0">
                      <a:moveTo>
                        <a:pt x="496" y="1"/>
                      </a:moveTo>
                      <a:cubicBezTo>
                        <a:pt x="462" y="1"/>
                        <a:pt x="441" y="3"/>
                        <a:pt x="436" y="8"/>
                      </a:cubicBezTo>
                      <a:cubicBezTo>
                        <a:pt x="240" y="269"/>
                        <a:pt x="66" y="769"/>
                        <a:pt x="44" y="1008"/>
                      </a:cubicBezTo>
                      <a:cubicBezTo>
                        <a:pt x="1" y="1291"/>
                        <a:pt x="131" y="1900"/>
                        <a:pt x="305" y="1922"/>
                      </a:cubicBezTo>
                      <a:cubicBezTo>
                        <a:pt x="849" y="1944"/>
                        <a:pt x="1480" y="2009"/>
                        <a:pt x="2024" y="2118"/>
                      </a:cubicBezTo>
                      <a:cubicBezTo>
                        <a:pt x="2568" y="2249"/>
                        <a:pt x="2742" y="2575"/>
                        <a:pt x="4156" y="2662"/>
                      </a:cubicBezTo>
                      <a:cubicBezTo>
                        <a:pt x="4287" y="2669"/>
                        <a:pt x="4459" y="2677"/>
                        <a:pt x="4629" y="2677"/>
                      </a:cubicBezTo>
                      <a:cubicBezTo>
                        <a:pt x="4969" y="2677"/>
                        <a:pt x="5302" y="2648"/>
                        <a:pt x="5288" y="2531"/>
                      </a:cubicBezTo>
                      <a:cubicBezTo>
                        <a:pt x="5288" y="2357"/>
                        <a:pt x="3982" y="1966"/>
                        <a:pt x="3569" y="1531"/>
                      </a:cubicBezTo>
                      <a:cubicBezTo>
                        <a:pt x="2568" y="443"/>
                        <a:pt x="1850" y="138"/>
                        <a:pt x="1850" y="138"/>
                      </a:cubicBezTo>
                      <a:cubicBezTo>
                        <a:pt x="1850" y="138"/>
                        <a:pt x="767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" name="Google Shape;959;p31">
                  <a:extLst>
                    <a:ext uri="{FF2B5EF4-FFF2-40B4-BE49-F238E27FC236}">
                      <a16:creationId xmlns:a16="http://schemas.microsoft.com/office/drawing/2014/main" id="{AD619C8C-8D2B-4FC7-5B51-814DD553E71A}"/>
                    </a:ext>
                  </a:extLst>
                </p:cNvPr>
                <p:cNvSpPr/>
                <p:nvPr/>
              </p:nvSpPr>
              <p:spPr>
                <a:xfrm>
                  <a:off x="1375117" y="3114061"/>
                  <a:ext cx="408311" cy="148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4" h="19898" extrusionOk="0">
                      <a:moveTo>
                        <a:pt x="479" y="1"/>
                      </a:moveTo>
                      <a:cubicBezTo>
                        <a:pt x="479" y="1"/>
                        <a:pt x="1" y="1219"/>
                        <a:pt x="23" y="2242"/>
                      </a:cubicBezTo>
                      <a:cubicBezTo>
                        <a:pt x="44" y="3069"/>
                        <a:pt x="262" y="4570"/>
                        <a:pt x="545" y="6615"/>
                      </a:cubicBezTo>
                      <a:cubicBezTo>
                        <a:pt x="828" y="8682"/>
                        <a:pt x="849" y="10597"/>
                        <a:pt x="784" y="11076"/>
                      </a:cubicBezTo>
                      <a:cubicBezTo>
                        <a:pt x="719" y="11554"/>
                        <a:pt x="66" y="13621"/>
                        <a:pt x="153" y="14927"/>
                      </a:cubicBezTo>
                      <a:cubicBezTo>
                        <a:pt x="218" y="16232"/>
                        <a:pt x="566" y="19474"/>
                        <a:pt x="566" y="19474"/>
                      </a:cubicBezTo>
                      <a:cubicBezTo>
                        <a:pt x="566" y="19474"/>
                        <a:pt x="980" y="19822"/>
                        <a:pt x="1654" y="19888"/>
                      </a:cubicBezTo>
                      <a:cubicBezTo>
                        <a:pt x="1724" y="19894"/>
                        <a:pt x="1791" y="19897"/>
                        <a:pt x="1855" y="19897"/>
                      </a:cubicBezTo>
                      <a:cubicBezTo>
                        <a:pt x="2410" y="19897"/>
                        <a:pt x="2742" y="19670"/>
                        <a:pt x="2742" y="19670"/>
                      </a:cubicBezTo>
                      <a:cubicBezTo>
                        <a:pt x="2742" y="19670"/>
                        <a:pt x="3526" y="12011"/>
                        <a:pt x="3830" y="11250"/>
                      </a:cubicBezTo>
                      <a:cubicBezTo>
                        <a:pt x="4309" y="10053"/>
                        <a:pt x="4374" y="6267"/>
                        <a:pt x="4722" y="3678"/>
                      </a:cubicBezTo>
                      <a:cubicBezTo>
                        <a:pt x="4853" y="2633"/>
                        <a:pt x="5484" y="349"/>
                        <a:pt x="5484" y="349"/>
                      </a:cubicBezTo>
                      <a:lnTo>
                        <a:pt x="4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" name="Google Shape;960;p31">
                  <a:extLst>
                    <a:ext uri="{FF2B5EF4-FFF2-40B4-BE49-F238E27FC236}">
                      <a16:creationId xmlns:a16="http://schemas.microsoft.com/office/drawing/2014/main" id="{23863A59-559B-8BFD-8387-900D65E0ABA6}"/>
                    </a:ext>
                  </a:extLst>
                </p:cNvPr>
                <p:cNvSpPr/>
                <p:nvPr/>
              </p:nvSpPr>
              <p:spPr>
                <a:xfrm>
                  <a:off x="1707268" y="2451476"/>
                  <a:ext cx="74604" cy="68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915" extrusionOk="0">
                      <a:moveTo>
                        <a:pt x="0" y="1"/>
                      </a:moveTo>
                      <a:lnTo>
                        <a:pt x="979" y="915"/>
                      </a:lnTo>
                      <a:lnTo>
                        <a:pt x="1001" y="39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8D1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" name="Google Shape;961;p31">
                  <a:extLst>
                    <a:ext uri="{FF2B5EF4-FFF2-40B4-BE49-F238E27FC236}">
                      <a16:creationId xmlns:a16="http://schemas.microsoft.com/office/drawing/2014/main" id="{14A40CE9-089E-3321-106D-79A68D2FC3D8}"/>
                    </a:ext>
                  </a:extLst>
                </p:cNvPr>
                <p:cNvSpPr/>
                <p:nvPr/>
              </p:nvSpPr>
              <p:spPr>
                <a:xfrm>
                  <a:off x="1780161" y="2475823"/>
                  <a:ext cx="40578" cy="43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588" extrusionOk="0">
                      <a:moveTo>
                        <a:pt x="305" y="0"/>
                      </a:move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544" y="283"/>
                      </a:lnTo>
                      <a:lnTo>
                        <a:pt x="305" y="0"/>
                      </a:lnTo>
                      <a:close/>
                    </a:path>
                  </a:pathLst>
                </a:custGeom>
                <a:solidFill>
                  <a:srgbClr val="B8D1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" name="Google Shape;962;p31">
                  <a:extLst>
                    <a:ext uri="{FF2B5EF4-FFF2-40B4-BE49-F238E27FC236}">
                      <a16:creationId xmlns:a16="http://schemas.microsoft.com/office/drawing/2014/main" id="{9C484EB5-AECD-DA4F-6619-3AE3C808C391}"/>
                    </a:ext>
                  </a:extLst>
                </p:cNvPr>
                <p:cNvSpPr/>
                <p:nvPr/>
              </p:nvSpPr>
              <p:spPr>
                <a:xfrm>
                  <a:off x="1763929" y="2493618"/>
                  <a:ext cx="51895" cy="50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675" extrusionOk="0">
                      <a:moveTo>
                        <a:pt x="697" y="0"/>
                      </a:moveTo>
                      <a:lnTo>
                        <a:pt x="1" y="22"/>
                      </a:lnTo>
                      <a:lnTo>
                        <a:pt x="240" y="675"/>
                      </a:lnTo>
                      <a:lnTo>
                        <a:pt x="610" y="653"/>
                      </a:lnTo>
                      <a:lnTo>
                        <a:pt x="697" y="0"/>
                      </a:ln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0" name="Google Shape;963;p31">
                  <a:extLst>
                    <a:ext uri="{FF2B5EF4-FFF2-40B4-BE49-F238E27FC236}">
                      <a16:creationId xmlns:a16="http://schemas.microsoft.com/office/drawing/2014/main" id="{1B0D5F17-EE1A-9B51-D26A-DA920BB18E26}"/>
                    </a:ext>
                  </a:extLst>
                </p:cNvPr>
                <p:cNvSpPr/>
                <p:nvPr/>
              </p:nvSpPr>
              <p:spPr>
                <a:xfrm>
                  <a:off x="1619781" y="2362427"/>
                  <a:ext cx="162089" cy="163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2198" extrusionOk="0">
                      <a:moveTo>
                        <a:pt x="522" y="0"/>
                      </a:moveTo>
                      <a:lnTo>
                        <a:pt x="0" y="435"/>
                      </a:lnTo>
                      <a:lnTo>
                        <a:pt x="1719" y="2198"/>
                      </a:lnTo>
                      <a:lnTo>
                        <a:pt x="2176" y="1588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1" name="Google Shape;964;p31">
                  <a:extLst>
                    <a:ext uri="{FF2B5EF4-FFF2-40B4-BE49-F238E27FC236}">
                      <a16:creationId xmlns:a16="http://schemas.microsoft.com/office/drawing/2014/main" id="{F2B08722-4FD9-F199-708B-B971DBB8C5AB}"/>
                    </a:ext>
                  </a:extLst>
                </p:cNvPr>
                <p:cNvSpPr/>
                <p:nvPr/>
              </p:nvSpPr>
              <p:spPr>
                <a:xfrm>
                  <a:off x="1802795" y="2448275"/>
                  <a:ext cx="40578" cy="7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1002" extrusionOk="0">
                      <a:moveTo>
                        <a:pt x="240" y="0"/>
                      </a:moveTo>
                      <a:lnTo>
                        <a:pt x="1" y="370"/>
                      </a:lnTo>
                      <a:lnTo>
                        <a:pt x="349" y="1001"/>
                      </a:lnTo>
                      <a:lnTo>
                        <a:pt x="545" y="457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2" name="Google Shape;965;p31">
                  <a:extLst>
                    <a:ext uri="{FF2B5EF4-FFF2-40B4-BE49-F238E27FC236}">
                      <a16:creationId xmlns:a16="http://schemas.microsoft.com/office/drawing/2014/main" id="{AB728863-85BA-73E6-7ECB-89CF2F2A7FF1}"/>
                    </a:ext>
                  </a:extLst>
                </p:cNvPr>
                <p:cNvSpPr/>
                <p:nvPr/>
              </p:nvSpPr>
              <p:spPr>
                <a:xfrm>
                  <a:off x="1397827" y="3112497"/>
                  <a:ext cx="398558" cy="60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3" h="816" extrusionOk="0">
                      <a:moveTo>
                        <a:pt x="153" y="0"/>
                      </a:moveTo>
                      <a:lnTo>
                        <a:pt x="0" y="522"/>
                      </a:lnTo>
                      <a:cubicBezTo>
                        <a:pt x="0" y="522"/>
                        <a:pt x="849" y="653"/>
                        <a:pt x="2350" y="762"/>
                      </a:cubicBezTo>
                      <a:cubicBezTo>
                        <a:pt x="3112" y="805"/>
                        <a:pt x="3862" y="816"/>
                        <a:pt x="4423" y="816"/>
                      </a:cubicBezTo>
                      <a:cubicBezTo>
                        <a:pt x="4983" y="816"/>
                        <a:pt x="5353" y="805"/>
                        <a:pt x="5353" y="805"/>
                      </a:cubicBezTo>
                      <a:lnTo>
                        <a:pt x="5353" y="239"/>
                      </a:lnTo>
                      <a:cubicBezTo>
                        <a:pt x="5353" y="239"/>
                        <a:pt x="4483" y="196"/>
                        <a:pt x="3047" y="152"/>
                      </a:cubicBezTo>
                      <a:cubicBezTo>
                        <a:pt x="1610" y="87"/>
                        <a:pt x="153" y="0"/>
                        <a:pt x="1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3" name="Google Shape;966;p31">
                  <a:extLst>
                    <a:ext uri="{FF2B5EF4-FFF2-40B4-BE49-F238E27FC236}">
                      <a16:creationId xmlns:a16="http://schemas.microsoft.com/office/drawing/2014/main" id="{8CE20B02-7193-9D98-4E60-77AA4FF57B8B}"/>
                    </a:ext>
                  </a:extLst>
                </p:cNvPr>
                <p:cNvSpPr/>
                <p:nvPr/>
              </p:nvSpPr>
              <p:spPr>
                <a:xfrm>
                  <a:off x="1746134" y="3128654"/>
                  <a:ext cx="50257" cy="50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76" extrusionOk="0">
                      <a:moveTo>
                        <a:pt x="174" y="1"/>
                      </a:moveTo>
                      <a:cubicBezTo>
                        <a:pt x="87" y="1"/>
                        <a:pt x="0" y="88"/>
                        <a:pt x="0" y="196"/>
                      </a:cubicBezTo>
                      <a:lnTo>
                        <a:pt x="0" y="501"/>
                      </a:lnTo>
                      <a:cubicBezTo>
                        <a:pt x="0" y="588"/>
                        <a:pt x="87" y="675"/>
                        <a:pt x="174" y="675"/>
                      </a:cubicBezTo>
                      <a:lnTo>
                        <a:pt x="479" y="675"/>
                      </a:lnTo>
                      <a:cubicBezTo>
                        <a:pt x="588" y="675"/>
                        <a:pt x="675" y="588"/>
                        <a:pt x="675" y="501"/>
                      </a:cubicBezTo>
                      <a:lnTo>
                        <a:pt x="675" y="196"/>
                      </a:lnTo>
                      <a:cubicBezTo>
                        <a:pt x="675" y="88"/>
                        <a:pt x="588" y="1"/>
                        <a:pt x="4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4" name="Google Shape;967;p31">
                  <a:extLst>
                    <a:ext uri="{FF2B5EF4-FFF2-40B4-BE49-F238E27FC236}">
                      <a16:creationId xmlns:a16="http://schemas.microsoft.com/office/drawing/2014/main" id="{0AB99D42-0A36-52EE-495A-579D01C0CFB5}"/>
                    </a:ext>
                  </a:extLst>
                </p:cNvPr>
                <p:cNvSpPr/>
                <p:nvPr/>
              </p:nvSpPr>
              <p:spPr>
                <a:xfrm>
                  <a:off x="1776885" y="2542238"/>
                  <a:ext cx="74604" cy="712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9574" extrusionOk="0">
                      <a:moveTo>
                        <a:pt x="436" y="0"/>
                      </a:moveTo>
                      <a:lnTo>
                        <a:pt x="66" y="22"/>
                      </a:lnTo>
                      <a:cubicBezTo>
                        <a:pt x="66" y="22"/>
                        <a:pt x="305" y="1806"/>
                        <a:pt x="197" y="3133"/>
                      </a:cubicBezTo>
                      <a:cubicBezTo>
                        <a:pt x="88" y="4461"/>
                        <a:pt x="1" y="8595"/>
                        <a:pt x="1" y="8595"/>
                      </a:cubicBezTo>
                      <a:lnTo>
                        <a:pt x="523" y="9574"/>
                      </a:lnTo>
                      <a:lnTo>
                        <a:pt x="1002" y="8616"/>
                      </a:lnTo>
                      <a:cubicBezTo>
                        <a:pt x="1002" y="8616"/>
                        <a:pt x="762" y="4548"/>
                        <a:pt x="741" y="3090"/>
                      </a:cubicBezTo>
                      <a:cubicBezTo>
                        <a:pt x="697" y="1632"/>
                        <a:pt x="436" y="0"/>
                        <a:pt x="436" y="0"/>
                      </a:cubicBez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" name="Google Shape;968;p31">
                  <a:extLst>
                    <a:ext uri="{FF2B5EF4-FFF2-40B4-BE49-F238E27FC236}">
                      <a16:creationId xmlns:a16="http://schemas.microsoft.com/office/drawing/2014/main" id="{6A36701C-F877-A690-B6E7-D3135C7184BE}"/>
                    </a:ext>
                  </a:extLst>
                </p:cNvPr>
                <p:cNvSpPr/>
                <p:nvPr/>
              </p:nvSpPr>
              <p:spPr>
                <a:xfrm>
                  <a:off x="2313120" y="3031861"/>
                  <a:ext cx="69764" cy="5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714" extrusionOk="0">
                      <a:moveTo>
                        <a:pt x="171" y="1"/>
                      </a:moveTo>
                      <a:cubicBezTo>
                        <a:pt x="121" y="1"/>
                        <a:pt x="71" y="29"/>
                        <a:pt x="44" y="82"/>
                      </a:cubicBezTo>
                      <a:cubicBezTo>
                        <a:pt x="1" y="147"/>
                        <a:pt x="22" y="256"/>
                        <a:pt x="88" y="300"/>
                      </a:cubicBezTo>
                      <a:lnTo>
                        <a:pt x="653" y="691"/>
                      </a:lnTo>
                      <a:cubicBezTo>
                        <a:pt x="677" y="707"/>
                        <a:pt x="705" y="714"/>
                        <a:pt x="734" y="714"/>
                      </a:cubicBezTo>
                      <a:cubicBezTo>
                        <a:pt x="788" y="714"/>
                        <a:pt x="843" y="690"/>
                        <a:pt x="871" y="648"/>
                      </a:cubicBezTo>
                      <a:cubicBezTo>
                        <a:pt x="936" y="583"/>
                        <a:pt x="915" y="474"/>
                        <a:pt x="828" y="430"/>
                      </a:cubicBezTo>
                      <a:lnTo>
                        <a:pt x="262" y="39"/>
                      </a:lnTo>
                      <a:cubicBezTo>
                        <a:pt x="236" y="13"/>
                        <a:pt x="204" y="1"/>
                        <a:pt x="171" y="1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" name="Google Shape;969;p31">
                  <a:extLst>
                    <a:ext uri="{FF2B5EF4-FFF2-40B4-BE49-F238E27FC236}">
                      <a16:creationId xmlns:a16="http://schemas.microsoft.com/office/drawing/2014/main" id="{5F5F5C15-A516-3D99-73CF-29C8CA0526CB}"/>
                    </a:ext>
                  </a:extLst>
                </p:cNvPr>
                <p:cNvSpPr/>
                <p:nvPr/>
              </p:nvSpPr>
              <p:spPr>
                <a:xfrm>
                  <a:off x="2327714" y="3015183"/>
                  <a:ext cx="69764" cy="5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714" extrusionOk="0">
                      <a:moveTo>
                        <a:pt x="181" y="1"/>
                      </a:moveTo>
                      <a:cubicBezTo>
                        <a:pt x="127" y="1"/>
                        <a:pt x="72" y="25"/>
                        <a:pt x="44" y="67"/>
                      </a:cubicBezTo>
                      <a:cubicBezTo>
                        <a:pt x="1" y="132"/>
                        <a:pt x="22" y="241"/>
                        <a:pt x="88" y="284"/>
                      </a:cubicBezTo>
                      <a:lnTo>
                        <a:pt x="653" y="676"/>
                      </a:lnTo>
                      <a:cubicBezTo>
                        <a:pt x="679" y="702"/>
                        <a:pt x="712" y="714"/>
                        <a:pt x="744" y="714"/>
                      </a:cubicBezTo>
                      <a:cubicBezTo>
                        <a:pt x="794" y="714"/>
                        <a:pt x="845" y="685"/>
                        <a:pt x="871" y="633"/>
                      </a:cubicBezTo>
                      <a:cubicBezTo>
                        <a:pt x="936" y="567"/>
                        <a:pt x="914" y="458"/>
                        <a:pt x="827" y="415"/>
                      </a:cubicBezTo>
                      <a:lnTo>
                        <a:pt x="262" y="23"/>
                      </a:lnTo>
                      <a:cubicBezTo>
                        <a:pt x="239" y="8"/>
                        <a:pt x="210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" name="Google Shape;970;p31">
                  <a:extLst>
                    <a:ext uri="{FF2B5EF4-FFF2-40B4-BE49-F238E27FC236}">
                      <a16:creationId xmlns:a16="http://schemas.microsoft.com/office/drawing/2014/main" id="{62E0F42C-88EF-AF46-25AE-F39AD919A05D}"/>
                    </a:ext>
                  </a:extLst>
                </p:cNvPr>
                <p:cNvSpPr/>
                <p:nvPr/>
              </p:nvSpPr>
              <p:spPr>
                <a:xfrm>
                  <a:off x="2340669" y="2997388"/>
                  <a:ext cx="69764" cy="5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714" extrusionOk="0">
                      <a:moveTo>
                        <a:pt x="181" y="0"/>
                      </a:moveTo>
                      <a:cubicBezTo>
                        <a:pt x="128" y="0"/>
                        <a:pt x="72" y="24"/>
                        <a:pt x="44" y="66"/>
                      </a:cubicBezTo>
                      <a:cubicBezTo>
                        <a:pt x="1" y="153"/>
                        <a:pt x="22" y="241"/>
                        <a:pt x="88" y="284"/>
                      </a:cubicBezTo>
                      <a:lnTo>
                        <a:pt x="653" y="676"/>
                      </a:lnTo>
                      <a:cubicBezTo>
                        <a:pt x="679" y="701"/>
                        <a:pt x="712" y="714"/>
                        <a:pt x="744" y="714"/>
                      </a:cubicBezTo>
                      <a:cubicBezTo>
                        <a:pt x="794" y="714"/>
                        <a:pt x="845" y="685"/>
                        <a:pt x="871" y="632"/>
                      </a:cubicBezTo>
                      <a:cubicBezTo>
                        <a:pt x="936" y="567"/>
                        <a:pt x="914" y="458"/>
                        <a:pt x="827" y="415"/>
                      </a:cubicBezTo>
                      <a:lnTo>
                        <a:pt x="262" y="23"/>
                      </a:lnTo>
                      <a:cubicBezTo>
                        <a:pt x="239" y="8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" name="Google Shape;971;p31">
                  <a:extLst>
                    <a:ext uri="{FF2B5EF4-FFF2-40B4-BE49-F238E27FC236}">
                      <a16:creationId xmlns:a16="http://schemas.microsoft.com/office/drawing/2014/main" id="{9CA65CCB-EB73-2980-A211-9E97A6881140}"/>
                    </a:ext>
                  </a:extLst>
                </p:cNvPr>
                <p:cNvSpPr/>
                <p:nvPr/>
              </p:nvSpPr>
              <p:spPr>
                <a:xfrm>
                  <a:off x="2350423" y="2979147"/>
                  <a:ext cx="69690" cy="5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704" extrusionOk="0">
                      <a:moveTo>
                        <a:pt x="187" y="0"/>
                      </a:moveTo>
                      <a:cubicBezTo>
                        <a:pt x="139" y="0"/>
                        <a:pt x="91" y="21"/>
                        <a:pt x="65" y="72"/>
                      </a:cubicBezTo>
                      <a:cubicBezTo>
                        <a:pt x="0" y="137"/>
                        <a:pt x="22" y="246"/>
                        <a:pt x="109" y="290"/>
                      </a:cubicBezTo>
                      <a:lnTo>
                        <a:pt x="675" y="681"/>
                      </a:lnTo>
                      <a:cubicBezTo>
                        <a:pt x="698" y="697"/>
                        <a:pt x="726" y="704"/>
                        <a:pt x="756" y="704"/>
                      </a:cubicBezTo>
                      <a:cubicBezTo>
                        <a:pt x="809" y="704"/>
                        <a:pt x="864" y="680"/>
                        <a:pt x="892" y="638"/>
                      </a:cubicBezTo>
                      <a:cubicBezTo>
                        <a:pt x="936" y="573"/>
                        <a:pt x="914" y="464"/>
                        <a:pt x="849" y="420"/>
                      </a:cubicBezTo>
                      <a:lnTo>
                        <a:pt x="283" y="29"/>
                      </a:lnTo>
                      <a:cubicBezTo>
                        <a:pt x="256" y="11"/>
                        <a:pt x="221" y="0"/>
                        <a:pt x="187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9" name="Google Shape;972;p31">
                  <a:extLst>
                    <a:ext uri="{FF2B5EF4-FFF2-40B4-BE49-F238E27FC236}">
                      <a16:creationId xmlns:a16="http://schemas.microsoft.com/office/drawing/2014/main" id="{EB5E50AD-5198-C541-0223-9CB600482CA9}"/>
                    </a:ext>
                  </a:extLst>
                </p:cNvPr>
                <p:cNvSpPr/>
                <p:nvPr/>
              </p:nvSpPr>
              <p:spPr>
                <a:xfrm>
                  <a:off x="2251545" y="2937526"/>
                  <a:ext cx="165365" cy="1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" h="1959" extrusionOk="0">
                      <a:moveTo>
                        <a:pt x="110" y="0"/>
                      </a:moveTo>
                      <a:lnTo>
                        <a:pt x="1" y="1001"/>
                      </a:lnTo>
                      <a:cubicBezTo>
                        <a:pt x="1" y="1001"/>
                        <a:pt x="219" y="1284"/>
                        <a:pt x="501" y="1480"/>
                      </a:cubicBezTo>
                      <a:cubicBezTo>
                        <a:pt x="762" y="1697"/>
                        <a:pt x="1480" y="1958"/>
                        <a:pt x="1480" y="1958"/>
                      </a:cubicBezTo>
                      <a:cubicBezTo>
                        <a:pt x="1480" y="1958"/>
                        <a:pt x="1676" y="1480"/>
                        <a:pt x="1763" y="1306"/>
                      </a:cubicBezTo>
                      <a:cubicBezTo>
                        <a:pt x="1850" y="1110"/>
                        <a:pt x="2220" y="1023"/>
                        <a:pt x="2220" y="1023"/>
                      </a:cubicBezTo>
                      <a:cubicBezTo>
                        <a:pt x="2220" y="1023"/>
                        <a:pt x="1611" y="414"/>
                        <a:pt x="1415" y="305"/>
                      </a:cubicBezTo>
                      <a:cubicBezTo>
                        <a:pt x="1219" y="196"/>
                        <a:pt x="110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0" name="Google Shape;973;p31">
                  <a:extLst>
                    <a:ext uri="{FF2B5EF4-FFF2-40B4-BE49-F238E27FC236}">
                      <a16:creationId xmlns:a16="http://schemas.microsoft.com/office/drawing/2014/main" id="{A116032D-9435-A6FC-1238-4DD3EFFE0CFF}"/>
                    </a:ext>
                  </a:extLst>
                </p:cNvPr>
                <p:cNvSpPr/>
                <p:nvPr/>
              </p:nvSpPr>
              <p:spPr>
                <a:xfrm>
                  <a:off x="1483675" y="2453933"/>
                  <a:ext cx="469886" cy="405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1" h="5451" extrusionOk="0">
                      <a:moveTo>
                        <a:pt x="1440" y="0"/>
                      </a:moveTo>
                      <a:cubicBezTo>
                        <a:pt x="1191" y="0"/>
                        <a:pt x="933" y="77"/>
                        <a:pt x="675" y="272"/>
                      </a:cubicBezTo>
                      <a:cubicBezTo>
                        <a:pt x="1" y="816"/>
                        <a:pt x="240" y="1534"/>
                        <a:pt x="784" y="2165"/>
                      </a:cubicBezTo>
                      <a:cubicBezTo>
                        <a:pt x="1350" y="2796"/>
                        <a:pt x="4896" y="5451"/>
                        <a:pt x="5157" y="5451"/>
                      </a:cubicBezTo>
                      <a:cubicBezTo>
                        <a:pt x="5440" y="5429"/>
                        <a:pt x="6310" y="4559"/>
                        <a:pt x="6180" y="4189"/>
                      </a:cubicBezTo>
                      <a:cubicBezTo>
                        <a:pt x="6049" y="3819"/>
                        <a:pt x="3395" y="1099"/>
                        <a:pt x="2829" y="642"/>
                      </a:cubicBezTo>
                      <a:cubicBezTo>
                        <a:pt x="2459" y="346"/>
                        <a:pt x="1969" y="0"/>
                        <a:pt x="14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1" name="Google Shape;974;p31">
                  <a:extLst>
                    <a:ext uri="{FF2B5EF4-FFF2-40B4-BE49-F238E27FC236}">
                      <a16:creationId xmlns:a16="http://schemas.microsoft.com/office/drawing/2014/main" id="{6D92157F-B55D-0A31-43C0-D48502D0B142}"/>
                    </a:ext>
                  </a:extLst>
                </p:cNvPr>
                <p:cNvSpPr/>
                <p:nvPr/>
              </p:nvSpPr>
              <p:spPr>
                <a:xfrm>
                  <a:off x="1794754" y="2734558"/>
                  <a:ext cx="489318" cy="28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2" h="3858" extrusionOk="0">
                      <a:moveTo>
                        <a:pt x="1237" y="1"/>
                      </a:moveTo>
                      <a:cubicBezTo>
                        <a:pt x="950" y="1"/>
                        <a:pt x="676" y="128"/>
                        <a:pt x="457" y="507"/>
                      </a:cubicBezTo>
                      <a:cubicBezTo>
                        <a:pt x="0" y="1334"/>
                        <a:pt x="1697" y="2226"/>
                        <a:pt x="2589" y="2574"/>
                      </a:cubicBezTo>
                      <a:cubicBezTo>
                        <a:pt x="3460" y="2922"/>
                        <a:pt x="6136" y="3858"/>
                        <a:pt x="6136" y="3858"/>
                      </a:cubicBezTo>
                      <a:lnTo>
                        <a:pt x="6571" y="2748"/>
                      </a:lnTo>
                      <a:cubicBezTo>
                        <a:pt x="6571" y="2748"/>
                        <a:pt x="4569" y="1529"/>
                        <a:pt x="2241" y="333"/>
                      </a:cubicBezTo>
                      <a:cubicBezTo>
                        <a:pt x="1935" y="179"/>
                        <a:pt x="1577" y="1"/>
                        <a:pt x="12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2" name="Google Shape;975;p31">
                  <a:extLst>
                    <a:ext uri="{FF2B5EF4-FFF2-40B4-BE49-F238E27FC236}">
                      <a16:creationId xmlns:a16="http://schemas.microsoft.com/office/drawing/2014/main" id="{5891EB93-1DAC-2EF9-6D09-133B028FABC9}"/>
                    </a:ext>
                  </a:extLst>
                </p:cNvPr>
                <p:cNvSpPr/>
                <p:nvPr/>
              </p:nvSpPr>
              <p:spPr>
                <a:xfrm>
                  <a:off x="2194883" y="2908339"/>
                  <a:ext cx="108630" cy="1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" h="1698" extrusionOk="0">
                      <a:moveTo>
                        <a:pt x="610" y="0"/>
                      </a:moveTo>
                      <a:lnTo>
                        <a:pt x="0" y="1284"/>
                      </a:lnTo>
                      <a:lnTo>
                        <a:pt x="849" y="1698"/>
                      </a:lnTo>
                      <a:lnTo>
                        <a:pt x="1458" y="414"/>
                      </a:lnTo>
                      <a:lnTo>
                        <a:pt x="6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4" name="Google Shape;976;p31">
                <a:extLst>
                  <a:ext uri="{FF2B5EF4-FFF2-40B4-BE49-F238E27FC236}">
                    <a16:creationId xmlns:a16="http://schemas.microsoft.com/office/drawing/2014/main" id="{A5226A86-425F-051D-D805-D6C504DFACAD}"/>
                  </a:ext>
                </a:extLst>
              </p:cNvPr>
              <p:cNvGrpSpPr/>
              <p:nvPr/>
            </p:nvGrpSpPr>
            <p:grpSpPr>
              <a:xfrm>
                <a:off x="642901" y="4144134"/>
                <a:ext cx="1066748" cy="2526665"/>
                <a:chOff x="7131700" y="3058575"/>
                <a:chExt cx="800061" cy="1894999"/>
              </a:xfrm>
            </p:grpSpPr>
            <p:sp>
              <p:nvSpPr>
                <p:cNvPr id="21" name="Google Shape;977;p31">
                  <a:extLst>
                    <a:ext uri="{FF2B5EF4-FFF2-40B4-BE49-F238E27FC236}">
                      <a16:creationId xmlns:a16="http://schemas.microsoft.com/office/drawing/2014/main" id="{1728CDA5-D0EC-430D-F5BE-10E7C73CB4D2}"/>
                    </a:ext>
                  </a:extLst>
                </p:cNvPr>
                <p:cNvSpPr/>
                <p:nvPr/>
              </p:nvSpPr>
              <p:spPr>
                <a:xfrm>
                  <a:off x="7385008" y="3940203"/>
                  <a:ext cx="101721" cy="80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1045" extrusionOk="0">
                      <a:moveTo>
                        <a:pt x="0" y="0"/>
                      </a:moveTo>
                      <a:lnTo>
                        <a:pt x="0" y="1045"/>
                      </a:lnTo>
                      <a:lnTo>
                        <a:pt x="1328" y="1045"/>
                      </a:lnTo>
                      <a:lnTo>
                        <a:pt x="132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" name="Google Shape;978;p31">
                  <a:extLst>
                    <a:ext uri="{FF2B5EF4-FFF2-40B4-BE49-F238E27FC236}">
                      <a16:creationId xmlns:a16="http://schemas.microsoft.com/office/drawing/2014/main" id="{9ABF8522-78AC-8EAC-CA25-DD461D0AC7B8}"/>
                    </a:ext>
                  </a:extLst>
                </p:cNvPr>
                <p:cNvSpPr/>
                <p:nvPr/>
              </p:nvSpPr>
              <p:spPr>
                <a:xfrm>
                  <a:off x="7495003" y="4095158"/>
                  <a:ext cx="101721" cy="71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9357" extrusionOk="0">
                      <a:moveTo>
                        <a:pt x="0" y="1"/>
                      </a:moveTo>
                      <a:lnTo>
                        <a:pt x="0" y="9357"/>
                      </a:lnTo>
                      <a:lnTo>
                        <a:pt x="1328" y="9357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" name="Google Shape;979;p31">
                  <a:extLst>
                    <a:ext uri="{FF2B5EF4-FFF2-40B4-BE49-F238E27FC236}">
                      <a16:creationId xmlns:a16="http://schemas.microsoft.com/office/drawing/2014/main" id="{AA075261-B40C-85D1-DA89-7CD98000AD7F}"/>
                    </a:ext>
                  </a:extLst>
                </p:cNvPr>
                <p:cNvSpPr/>
                <p:nvPr/>
              </p:nvSpPr>
              <p:spPr>
                <a:xfrm>
                  <a:off x="7746626" y="4835158"/>
                  <a:ext cx="116735" cy="11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1546" extrusionOk="0">
                      <a:moveTo>
                        <a:pt x="762" y="1"/>
                      </a:moveTo>
                      <a:cubicBezTo>
                        <a:pt x="327" y="1"/>
                        <a:pt x="1" y="349"/>
                        <a:pt x="1" y="784"/>
                      </a:cubicBezTo>
                      <a:cubicBezTo>
                        <a:pt x="1" y="1197"/>
                        <a:pt x="327" y="1545"/>
                        <a:pt x="762" y="1545"/>
                      </a:cubicBezTo>
                      <a:cubicBezTo>
                        <a:pt x="1176" y="1545"/>
                        <a:pt x="1524" y="1197"/>
                        <a:pt x="1524" y="784"/>
                      </a:cubicBezTo>
                      <a:cubicBezTo>
                        <a:pt x="1524" y="349"/>
                        <a:pt x="1176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" name="Google Shape;980;p31">
                  <a:extLst>
                    <a:ext uri="{FF2B5EF4-FFF2-40B4-BE49-F238E27FC236}">
                      <a16:creationId xmlns:a16="http://schemas.microsoft.com/office/drawing/2014/main" id="{588BA66A-E8A4-69A4-259C-7F8297FB4F43}"/>
                    </a:ext>
                  </a:extLst>
                </p:cNvPr>
                <p:cNvSpPr/>
                <p:nvPr/>
              </p:nvSpPr>
              <p:spPr>
                <a:xfrm>
                  <a:off x="7215038" y="4835158"/>
                  <a:ext cx="116735" cy="11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1546" extrusionOk="0">
                      <a:moveTo>
                        <a:pt x="762" y="1"/>
                      </a:moveTo>
                      <a:cubicBezTo>
                        <a:pt x="348" y="1"/>
                        <a:pt x="0" y="349"/>
                        <a:pt x="0" y="784"/>
                      </a:cubicBezTo>
                      <a:cubicBezTo>
                        <a:pt x="0" y="1197"/>
                        <a:pt x="348" y="1545"/>
                        <a:pt x="762" y="1545"/>
                      </a:cubicBezTo>
                      <a:cubicBezTo>
                        <a:pt x="1197" y="1545"/>
                        <a:pt x="1523" y="1197"/>
                        <a:pt x="1523" y="784"/>
                      </a:cubicBezTo>
                      <a:cubicBezTo>
                        <a:pt x="1523" y="349"/>
                        <a:pt x="1197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5" name="Google Shape;981;p31">
                  <a:extLst>
                    <a:ext uri="{FF2B5EF4-FFF2-40B4-BE49-F238E27FC236}">
                      <a16:creationId xmlns:a16="http://schemas.microsoft.com/office/drawing/2014/main" id="{9A1D5268-28B6-15E5-8169-DE1607C54DEC}"/>
                    </a:ext>
                  </a:extLst>
                </p:cNvPr>
                <p:cNvSpPr/>
                <p:nvPr/>
              </p:nvSpPr>
              <p:spPr>
                <a:xfrm>
                  <a:off x="7196655" y="4811796"/>
                  <a:ext cx="698416" cy="48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8" h="632" extrusionOk="0">
                      <a:moveTo>
                        <a:pt x="632" y="1"/>
                      </a:moveTo>
                      <a:cubicBezTo>
                        <a:pt x="284" y="1"/>
                        <a:pt x="1" y="284"/>
                        <a:pt x="1" y="632"/>
                      </a:cubicBezTo>
                      <a:lnTo>
                        <a:pt x="9117" y="632"/>
                      </a:lnTo>
                      <a:cubicBezTo>
                        <a:pt x="9117" y="284"/>
                        <a:pt x="8834" y="1"/>
                        <a:pt x="848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6" name="Google Shape;982;p31">
                  <a:extLst>
                    <a:ext uri="{FF2B5EF4-FFF2-40B4-BE49-F238E27FC236}">
                      <a16:creationId xmlns:a16="http://schemas.microsoft.com/office/drawing/2014/main" id="{8CF4CB13-31FC-AB1F-96C7-49F4142483C1}"/>
                    </a:ext>
                  </a:extLst>
                </p:cNvPr>
                <p:cNvSpPr/>
                <p:nvPr/>
              </p:nvSpPr>
              <p:spPr>
                <a:xfrm>
                  <a:off x="7511624" y="4158503"/>
                  <a:ext cx="25124" cy="653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8530" extrusionOk="0">
                      <a:moveTo>
                        <a:pt x="1" y="1"/>
                      </a:moveTo>
                      <a:lnTo>
                        <a:pt x="1" y="8530"/>
                      </a:lnTo>
                      <a:lnTo>
                        <a:pt x="327" y="8530"/>
                      </a:lnTo>
                      <a:lnTo>
                        <a:pt x="327" y="1"/>
                      </a:ln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7" name="Google Shape;983;p31">
                  <a:extLst>
                    <a:ext uri="{FF2B5EF4-FFF2-40B4-BE49-F238E27FC236}">
                      <a16:creationId xmlns:a16="http://schemas.microsoft.com/office/drawing/2014/main" id="{E350533C-49A7-0A7A-9D06-36FA9DAFCC86}"/>
                    </a:ext>
                  </a:extLst>
                </p:cNvPr>
                <p:cNvSpPr/>
                <p:nvPr/>
              </p:nvSpPr>
              <p:spPr>
                <a:xfrm>
                  <a:off x="7160041" y="4015191"/>
                  <a:ext cx="771720" cy="14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1894" extrusionOk="0">
                      <a:moveTo>
                        <a:pt x="740" y="1"/>
                      </a:moveTo>
                      <a:cubicBezTo>
                        <a:pt x="326" y="1"/>
                        <a:pt x="0" y="327"/>
                        <a:pt x="0" y="740"/>
                      </a:cubicBezTo>
                      <a:lnTo>
                        <a:pt x="0" y="1154"/>
                      </a:lnTo>
                      <a:cubicBezTo>
                        <a:pt x="0" y="1567"/>
                        <a:pt x="326" y="1893"/>
                        <a:pt x="740" y="1893"/>
                      </a:cubicBezTo>
                      <a:lnTo>
                        <a:pt x="9334" y="1893"/>
                      </a:lnTo>
                      <a:cubicBezTo>
                        <a:pt x="9748" y="1893"/>
                        <a:pt x="10074" y="1567"/>
                        <a:pt x="10074" y="1154"/>
                      </a:cubicBezTo>
                      <a:lnTo>
                        <a:pt x="10074" y="740"/>
                      </a:lnTo>
                      <a:cubicBezTo>
                        <a:pt x="10074" y="327"/>
                        <a:pt x="9748" y="1"/>
                        <a:pt x="9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8" name="Google Shape;984;p31">
                  <a:extLst>
                    <a:ext uri="{FF2B5EF4-FFF2-40B4-BE49-F238E27FC236}">
                      <a16:creationId xmlns:a16="http://schemas.microsoft.com/office/drawing/2014/main" id="{3CB19C49-8E02-7852-D9B3-336058BA3D51}"/>
                    </a:ext>
                  </a:extLst>
                </p:cNvPr>
                <p:cNvSpPr/>
                <p:nvPr/>
              </p:nvSpPr>
              <p:spPr>
                <a:xfrm>
                  <a:off x="7131700" y="3058575"/>
                  <a:ext cx="601673" cy="890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5" h="11620" extrusionOk="0">
                      <a:moveTo>
                        <a:pt x="3917" y="0"/>
                      </a:moveTo>
                      <a:cubicBezTo>
                        <a:pt x="1763" y="0"/>
                        <a:pt x="0" y="1785"/>
                        <a:pt x="0" y="3939"/>
                      </a:cubicBezTo>
                      <a:lnTo>
                        <a:pt x="0" y="9835"/>
                      </a:lnTo>
                      <a:cubicBezTo>
                        <a:pt x="0" y="10814"/>
                        <a:pt x="805" y="11619"/>
                        <a:pt x="1784" y="11619"/>
                      </a:cubicBezTo>
                      <a:lnTo>
                        <a:pt x="6071" y="11619"/>
                      </a:lnTo>
                      <a:cubicBezTo>
                        <a:pt x="7050" y="11619"/>
                        <a:pt x="7855" y="10814"/>
                        <a:pt x="7855" y="9835"/>
                      </a:cubicBezTo>
                      <a:lnTo>
                        <a:pt x="7855" y="3939"/>
                      </a:lnTo>
                      <a:cubicBezTo>
                        <a:pt x="7855" y="1785"/>
                        <a:pt x="6071" y="0"/>
                        <a:pt x="39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9" name="Google Shape;985;p31">
                  <a:extLst>
                    <a:ext uri="{FF2B5EF4-FFF2-40B4-BE49-F238E27FC236}">
                      <a16:creationId xmlns:a16="http://schemas.microsoft.com/office/drawing/2014/main" id="{513D2EF0-8663-910C-478B-5F728AE207F5}"/>
                    </a:ext>
                  </a:extLst>
                </p:cNvPr>
                <p:cNvSpPr/>
                <p:nvPr/>
              </p:nvSpPr>
              <p:spPr>
                <a:xfrm>
                  <a:off x="7238324" y="3111886"/>
                  <a:ext cx="468394" cy="785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5" h="10249" extrusionOk="0">
                      <a:moveTo>
                        <a:pt x="3069" y="1"/>
                      </a:moveTo>
                      <a:cubicBezTo>
                        <a:pt x="1371" y="1"/>
                        <a:pt x="1" y="1371"/>
                        <a:pt x="1" y="3047"/>
                      </a:cubicBezTo>
                      <a:lnTo>
                        <a:pt x="1" y="8856"/>
                      </a:lnTo>
                      <a:cubicBezTo>
                        <a:pt x="1" y="9618"/>
                        <a:pt x="632" y="10249"/>
                        <a:pt x="1393" y="10249"/>
                      </a:cubicBezTo>
                      <a:lnTo>
                        <a:pt x="4722" y="10249"/>
                      </a:lnTo>
                      <a:cubicBezTo>
                        <a:pt x="5484" y="10249"/>
                        <a:pt x="6115" y="9618"/>
                        <a:pt x="6115" y="8856"/>
                      </a:cubicBezTo>
                      <a:lnTo>
                        <a:pt x="6115" y="3047"/>
                      </a:lnTo>
                      <a:cubicBezTo>
                        <a:pt x="6115" y="1371"/>
                        <a:pt x="4744" y="1"/>
                        <a:pt x="30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1824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5" name="Google Shape;986;p31">
                <a:extLst>
                  <a:ext uri="{FF2B5EF4-FFF2-40B4-BE49-F238E27FC236}">
                    <a16:creationId xmlns:a16="http://schemas.microsoft.com/office/drawing/2014/main" id="{EBB63203-33AF-5373-71AA-C64388130590}"/>
                  </a:ext>
                </a:extLst>
              </p:cNvPr>
              <p:cNvGrpSpPr/>
              <p:nvPr/>
            </p:nvGrpSpPr>
            <p:grpSpPr>
              <a:xfrm>
                <a:off x="2646557" y="5065654"/>
                <a:ext cx="1786404" cy="1792749"/>
                <a:chOff x="1788276" y="3614658"/>
                <a:chExt cx="1383523" cy="1388437"/>
              </a:xfrm>
            </p:grpSpPr>
            <p:sp>
              <p:nvSpPr>
                <p:cNvPr id="16" name="Google Shape;987;p31">
                  <a:extLst>
                    <a:ext uri="{FF2B5EF4-FFF2-40B4-BE49-F238E27FC236}">
                      <a16:creationId xmlns:a16="http://schemas.microsoft.com/office/drawing/2014/main" id="{47E86BCB-A823-4EC8-2707-71112230A423}"/>
                    </a:ext>
                  </a:extLst>
                </p:cNvPr>
                <p:cNvSpPr/>
                <p:nvPr/>
              </p:nvSpPr>
              <p:spPr>
                <a:xfrm>
                  <a:off x="1898398" y="3617934"/>
                  <a:ext cx="90835" cy="138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18604" extrusionOk="0">
                      <a:moveTo>
                        <a:pt x="1" y="0"/>
                      </a:moveTo>
                      <a:lnTo>
                        <a:pt x="1" y="18604"/>
                      </a:lnTo>
                      <a:lnTo>
                        <a:pt x="1219" y="18604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" name="Google Shape;988;p31">
                  <a:extLst>
                    <a:ext uri="{FF2B5EF4-FFF2-40B4-BE49-F238E27FC236}">
                      <a16:creationId xmlns:a16="http://schemas.microsoft.com/office/drawing/2014/main" id="{6A1AA28D-5C8C-DAAA-44EF-519457C30DA6}"/>
                    </a:ext>
                  </a:extLst>
                </p:cNvPr>
                <p:cNvSpPr/>
                <p:nvPr/>
              </p:nvSpPr>
              <p:spPr>
                <a:xfrm>
                  <a:off x="2967667" y="3617934"/>
                  <a:ext cx="90761" cy="138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" h="18604" extrusionOk="0">
                      <a:moveTo>
                        <a:pt x="0" y="0"/>
                      </a:moveTo>
                      <a:lnTo>
                        <a:pt x="0" y="18604"/>
                      </a:lnTo>
                      <a:lnTo>
                        <a:pt x="1218" y="18604"/>
                      </a:lnTo>
                      <a:lnTo>
                        <a:pt x="121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" name="Google Shape;989;p31">
                  <a:extLst>
                    <a:ext uri="{FF2B5EF4-FFF2-40B4-BE49-F238E27FC236}">
                      <a16:creationId xmlns:a16="http://schemas.microsoft.com/office/drawing/2014/main" id="{974EF767-16E6-A9BC-064B-FD0187621A95}"/>
                    </a:ext>
                  </a:extLst>
                </p:cNvPr>
                <p:cNvSpPr/>
                <p:nvPr/>
              </p:nvSpPr>
              <p:spPr>
                <a:xfrm>
                  <a:off x="1911353" y="3643845"/>
                  <a:ext cx="1130823" cy="225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88" h="3025" extrusionOk="0">
                      <a:moveTo>
                        <a:pt x="1" y="0"/>
                      </a:moveTo>
                      <a:lnTo>
                        <a:pt x="1" y="3025"/>
                      </a:lnTo>
                      <a:lnTo>
                        <a:pt x="15188" y="3025"/>
                      </a:lnTo>
                      <a:lnTo>
                        <a:pt x="151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" name="Google Shape;990;p31">
                  <a:extLst>
                    <a:ext uri="{FF2B5EF4-FFF2-40B4-BE49-F238E27FC236}">
                      <a16:creationId xmlns:a16="http://schemas.microsoft.com/office/drawing/2014/main" id="{BB57ECD9-4135-EB1E-D1F1-3E272BF46D73}"/>
                    </a:ext>
                  </a:extLst>
                </p:cNvPr>
                <p:cNvSpPr/>
                <p:nvPr/>
              </p:nvSpPr>
              <p:spPr>
                <a:xfrm>
                  <a:off x="1898398" y="3744286"/>
                  <a:ext cx="1158371" cy="7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8" h="1002" extrusionOk="0">
                      <a:moveTo>
                        <a:pt x="1" y="0"/>
                      </a:moveTo>
                      <a:lnTo>
                        <a:pt x="1" y="1001"/>
                      </a:lnTo>
                      <a:lnTo>
                        <a:pt x="15558" y="697"/>
                      </a:lnTo>
                      <a:lnTo>
                        <a:pt x="15558" y="0"/>
                      </a:ln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" name="Google Shape;991;p31">
                  <a:extLst>
                    <a:ext uri="{FF2B5EF4-FFF2-40B4-BE49-F238E27FC236}">
                      <a16:creationId xmlns:a16="http://schemas.microsoft.com/office/drawing/2014/main" id="{498DF37D-3974-5DC3-6CB4-C300AC8B3665}"/>
                    </a:ext>
                  </a:extLst>
                </p:cNvPr>
                <p:cNvSpPr/>
                <p:nvPr/>
              </p:nvSpPr>
              <p:spPr>
                <a:xfrm>
                  <a:off x="1788276" y="3614658"/>
                  <a:ext cx="1383523" cy="13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2" h="1764" extrusionOk="0">
                      <a:moveTo>
                        <a:pt x="0" y="1"/>
                      </a:moveTo>
                      <a:lnTo>
                        <a:pt x="0" y="1763"/>
                      </a:lnTo>
                      <a:lnTo>
                        <a:pt x="18582" y="1763"/>
                      </a:lnTo>
                      <a:lnTo>
                        <a:pt x="1858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tài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0654" y="1390649"/>
            <a:ext cx="5040595" cy="339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77303" y="1428750"/>
            <a:ext cx="582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Lý do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17487" y="5305646"/>
            <a:ext cx="395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(1): 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Cục Thương mại điện tử và công nghệ thông tin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2808" y="4756298"/>
            <a:ext cx="3955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1.1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Internet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Việt Nam 2024.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2D9B9-7815-F2F0-9E10-498D429C1521}"/>
              </a:ext>
            </a:extLst>
          </p:cNvPr>
          <p:cNvSpPr txBox="1"/>
          <p:nvPr/>
        </p:nvSpPr>
        <p:spPr>
          <a:xfrm>
            <a:off x="695738" y="2186609"/>
            <a:ext cx="535491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Internet và thương mại điện tử bùng nổ, tạo ra cơ hội đổi mới trong văn hóa tiêu dùng và nâng cao chất lượng cuộc sống.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vi-VN" dirty="0"/>
              <a:t>Nhu cầu mua sắm tiện lợi, tiết kiệm thời gian trong cuộc sống hiện đại khiến việc mua hàng trực tuyến trở thành xu hướng tất yếu.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sắm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thuận</a:t>
            </a:r>
            <a:r>
              <a:rPr lang="en-US" dirty="0"/>
              <a:t> </a:t>
            </a:r>
            <a:r>
              <a:rPr lang="en-US" dirty="0" err="1"/>
              <a:t>tiện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linh</a:t>
            </a:r>
            <a:r>
              <a:rPr lang="en-US" dirty="0"/>
              <a:t> </a:t>
            </a:r>
            <a:r>
              <a:rPr lang="en-US" dirty="0" err="1"/>
              <a:t>hoạt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vi-VN" dirty="0"/>
              <a:t>Nâng cao trải nghiệm người dùng và năng lực cạnh tranh của cửa hàng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ngành</a:t>
            </a:r>
            <a:r>
              <a:rPr lang="en-US" dirty="0"/>
              <a:t> </a:t>
            </a:r>
            <a:r>
              <a:rPr lang="en-US" dirty="0" err="1"/>
              <a:t>thương</a:t>
            </a:r>
            <a:r>
              <a:rPr lang="en-US" dirty="0"/>
              <a:t> </a:t>
            </a:r>
            <a:r>
              <a:rPr lang="en-US" dirty="0" err="1"/>
              <a:t>mại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tử</a:t>
            </a:r>
            <a:r>
              <a:rPr lang="vi-VN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II. Các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5FEEE58-1E72-0AB2-D508-C8086DD823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1387135"/>
            <a:ext cx="9980682" cy="481835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2CB945-9AA0-0CAA-A98B-7D17FADEDE4B}"/>
              </a:ext>
            </a:extLst>
          </p:cNvPr>
          <p:cNvSpPr txBox="1"/>
          <p:nvPr/>
        </p:nvSpPr>
        <p:spPr>
          <a:xfrm>
            <a:off x="4573354" y="6341893"/>
            <a:ext cx="21707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2.1: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Sơ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usecase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7E3A34-FA41-A928-BFB3-7A1DE58DF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D8EC8-A208-B57A-B72E-E5BB49372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II. Các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22B4950-EB91-5ED2-3590-1D2EE2922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EA07C3-FD3F-07E2-EB06-7BD73E2EC8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635"/>
          <a:stretch/>
        </p:blipFill>
        <p:spPr bwMode="auto">
          <a:xfrm>
            <a:off x="1104899" y="1378259"/>
            <a:ext cx="9980681" cy="4793941"/>
          </a:xfrm>
          <a:prstGeom prst="rect">
            <a:avLst/>
          </a:prstGeom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0">
                  <a:custGeom>
                    <a:avLst/>
                    <a:gdLst/>
                    <a:ahLst/>
                    <a:cxnLst/>
                    <a:rect l="0" t="0" r="0" b="0"/>
                    <a:pathLst/>
                  </a:custGeom>
                  <ask:type/>
                </ask:lineSketchStyleProps>
              </a:ext>
            </a:extLst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A315661-A2E6-152D-8FBC-F1F073D660AC}"/>
              </a:ext>
            </a:extLst>
          </p:cNvPr>
          <p:cNvSpPr txBox="1"/>
          <p:nvPr/>
        </p:nvSpPr>
        <p:spPr>
          <a:xfrm>
            <a:off x="4795296" y="6377297"/>
            <a:ext cx="2460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2.2 Các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chính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648598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3B6DDC-F557-7DA0-1D11-5A6A4896C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12E66F-094D-D305-BB84-A3AD9C5B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II. Các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1AC6B32-3C4F-09E2-F3DC-70B5C04196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08AA8E3-3A43-B305-2EF2-EA26457E8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0" y="1410554"/>
            <a:ext cx="9980682" cy="476164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C060E0-32A6-A473-AB15-106210FDFD85}"/>
              </a:ext>
            </a:extLst>
          </p:cNvPr>
          <p:cNvSpPr txBox="1"/>
          <p:nvPr/>
        </p:nvSpPr>
        <p:spPr>
          <a:xfrm>
            <a:off x="4804663" y="6361846"/>
            <a:ext cx="2611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2.3 Các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usecase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thứ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cấp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208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731B1F-D59A-7185-2FBC-81259E6374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8E57D-068B-90FE-4519-FCE5507A0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II. Các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95B67C4-4C25-288B-53EC-55321ADF82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FF212A-BF60-1610-998F-9EE9DCA1BA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900" y="1372414"/>
            <a:ext cx="9980682" cy="479978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E6CA18-B74F-A187-DCE2-6DE51928E678}"/>
              </a:ext>
            </a:extLst>
          </p:cNvPr>
          <p:cNvSpPr txBox="1"/>
          <p:nvPr/>
        </p:nvSpPr>
        <p:spPr>
          <a:xfrm>
            <a:off x="4564212" y="6371452"/>
            <a:ext cx="30620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2.4 Quan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hệ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giữa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usecase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1905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AC7B87-F298-AEC3-E67B-1CAEC30C86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1AE707-5E6F-7E68-26EF-D2FDA32F7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II. Các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5904DFF5-6214-97C0-B6CE-B8AEA70B84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60B0135-731B-7D85-3AEA-C8F3F3991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3382" y="1349406"/>
            <a:ext cx="9982200" cy="4823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369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sz="half" idx="1"/>
          </p:nvPr>
        </p:nvSpPr>
        <p:spPr>
          <a:xfrm>
            <a:off x="1402612" y="1961705"/>
            <a:ext cx="9633983" cy="341632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err="1">
                <a:latin typeface="+mj-lt"/>
              </a:rPr>
              <a:t>Quản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lý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sách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phẩm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err="1">
                <a:latin typeface="+mj-lt"/>
              </a:rPr>
              <a:t>Quản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lý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mục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phẩm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latin typeface="+mj-lt"/>
              </a:rPr>
              <a:t>Quản </a:t>
            </a:r>
            <a:r>
              <a:rPr lang="en-US" sz="2000" dirty="0" err="1">
                <a:latin typeface="+mj-lt"/>
              </a:rPr>
              <a:t>lý</a:t>
            </a:r>
            <a:r>
              <a:rPr lang="en-US" sz="200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giảm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giá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latin typeface="+mj-lt"/>
              </a:rPr>
              <a:t>Quản </a:t>
            </a:r>
            <a:r>
              <a:rPr lang="en-US" sz="2000" dirty="0" err="1">
                <a:latin typeface="+mj-lt"/>
              </a:rPr>
              <a:t>lý</a:t>
            </a:r>
            <a:r>
              <a:rPr lang="en-US" sz="200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dùng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>
                <a:latin typeface="+mj-lt"/>
              </a:rPr>
              <a:t>Đặt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trực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tuyến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hóa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đơn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>
                <a:latin typeface="+mj-lt"/>
              </a:rPr>
              <a:t>Quá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đơn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hàng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err="1">
                <a:latin typeface="+mj-lt"/>
              </a:rPr>
              <a:t>Thống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kê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đơn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hàng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err="1">
                <a:latin typeface="+mj-lt"/>
              </a:rPr>
              <a:t>Thống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kê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doanh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thu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>
                <a:latin typeface="+mj-lt"/>
              </a:rPr>
              <a:t>Tìm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kiếm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phẩm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latin typeface="+mj-lt"/>
              </a:rPr>
              <a:t>Quản </a:t>
            </a:r>
            <a:r>
              <a:rPr lang="en-US" sz="2000" dirty="0" err="1">
                <a:latin typeface="+mj-lt"/>
              </a:rPr>
              <a:t>lý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phẩm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yêu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thích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>
                <a:latin typeface="+mj-lt"/>
              </a:rPr>
              <a:t>Quản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giỏ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hàng</a:t>
            </a:r>
            <a:endParaRPr lang="en-US" dirty="0">
              <a:latin typeface="+mj-lt"/>
            </a:endParaRPr>
          </a:p>
        </p:txBody>
      </p:sp>
      <p:pic>
        <p:nvPicPr>
          <p:cNvPr id="7" name="Picture 6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057" y="1849652"/>
            <a:ext cx="377711" cy="407927"/>
          </a:xfrm>
          <a:prstGeom prst="rect">
            <a:avLst/>
          </a:prstGeom>
        </p:spPr>
      </p:pic>
      <p:pic>
        <p:nvPicPr>
          <p:cNvPr id="8" name="Picture 7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9502" y="2368969"/>
            <a:ext cx="377711" cy="407927"/>
          </a:xfrm>
          <a:prstGeom prst="rect">
            <a:avLst/>
          </a:prstGeom>
        </p:spPr>
      </p:pic>
      <p:pic>
        <p:nvPicPr>
          <p:cNvPr id="9" name="Picture 8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341" y="2924103"/>
            <a:ext cx="377711" cy="407927"/>
          </a:xfrm>
          <a:prstGeom prst="rect">
            <a:avLst/>
          </a:prstGeom>
        </p:spPr>
      </p:pic>
      <p:pic>
        <p:nvPicPr>
          <p:cNvPr id="11" name="Picture 10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493" y="3398447"/>
            <a:ext cx="377711" cy="407927"/>
          </a:xfrm>
          <a:prstGeom prst="rect">
            <a:avLst/>
          </a:prstGeom>
        </p:spPr>
      </p:pic>
      <p:pic>
        <p:nvPicPr>
          <p:cNvPr id="12" name="Picture 11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24" y="4348211"/>
            <a:ext cx="377711" cy="407927"/>
          </a:xfrm>
          <a:prstGeom prst="rect">
            <a:avLst/>
          </a:prstGeom>
        </p:spPr>
      </p:pic>
      <p:pic>
        <p:nvPicPr>
          <p:cNvPr id="13" name="Picture 12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42" y="4853179"/>
            <a:ext cx="377711" cy="407927"/>
          </a:xfrm>
          <a:prstGeom prst="rect">
            <a:avLst/>
          </a:prstGeom>
        </p:spPr>
      </p:pic>
      <p:pic>
        <p:nvPicPr>
          <p:cNvPr id="14" name="Picture 13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777" y="1726514"/>
            <a:ext cx="377711" cy="407927"/>
          </a:xfrm>
          <a:prstGeom prst="rect">
            <a:avLst/>
          </a:prstGeom>
        </p:spPr>
      </p:pic>
      <p:pic>
        <p:nvPicPr>
          <p:cNvPr id="15" name="Picture 14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875" y="2392476"/>
            <a:ext cx="377711" cy="407927"/>
          </a:xfrm>
          <a:prstGeom prst="rect">
            <a:avLst/>
          </a:prstGeom>
        </p:spPr>
      </p:pic>
      <p:pic>
        <p:nvPicPr>
          <p:cNvPr id="16" name="Picture 15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043" y="2902838"/>
            <a:ext cx="377711" cy="407927"/>
          </a:xfrm>
          <a:prstGeom prst="rect">
            <a:avLst/>
          </a:prstGeom>
        </p:spPr>
      </p:pic>
      <p:pic>
        <p:nvPicPr>
          <p:cNvPr id="3" name="Picture 2" descr="done copy.png">
            <a:extLst>
              <a:ext uri="{FF2B5EF4-FFF2-40B4-BE49-F238E27FC236}">
                <a16:creationId xmlns:a16="http://schemas.microsoft.com/office/drawing/2014/main" id="{D88F8D06-B8DE-A7B2-5534-00529015F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55" y="3806374"/>
            <a:ext cx="377711" cy="407927"/>
          </a:xfrm>
          <a:prstGeom prst="rect">
            <a:avLst/>
          </a:prstGeom>
        </p:spPr>
      </p:pic>
      <p:pic>
        <p:nvPicPr>
          <p:cNvPr id="4" name="Picture 3" descr="done copy.png">
            <a:extLst>
              <a:ext uri="{FF2B5EF4-FFF2-40B4-BE49-F238E27FC236}">
                <a16:creationId xmlns:a16="http://schemas.microsoft.com/office/drawing/2014/main" id="{CAC20993-926E-0E7F-DDAF-67656EAB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877" y="3389464"/>
            <a:ext cx="377711" cy="407927"/>
          </a:xfrm>
          <a:prstGeom prst="rect">
            <a:avLst/>
          </a:prstGeom>
        </p:spPr>
      </p:pic>
      <p:pic>
        <p:nvPicPr>
          <p:cNvPr id="6" name="Picture 5" descr="done copy.png">
            <a:extLst>
              <a:ext uri="{FF2B5EF4-FFF2-40B4-BE49-F238E27FC236}">
                <a16:creationId xmlns:a16="http://schemas.microsoft.com/office/drawing/2014/main" id="{416A0215-2EBD-D674-AFA7-B7596131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187" y="3909996"/>
            <a:ext cx="377711" cy="407927"/>
          </a:xfrm>
          <a:prstGeom prst="rect">
            <a:avLst/>
          </a:prstGeom>
        </p:spPr>
      </p:pic>
      <p:pic>
        <p:nvPicPr>
          <p:cNvPr id="18" name="Picture 17" descr="done copy.png">
            <a:extLst>
              <a:ext uri="{FF2B5EF4-FFF2-40B4-BE49-F238E27FC236}">
                <a16:creationId xmlns:a16="http://schemas.microsoft.com/office/drawing/2014/main" id="{5EB5149A-EC3C-3BDF-53E4-A68ACFB98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463" y="2893815"/>
            <a:ext cx="377711" cy="407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1061</TotalTime>
  <Words>740</Words>
  <Application>Microsoft Office PowerPoint</Application>
  <PresentationFormat>Widescreen</PresentationFormat>
  <Paragraphs>97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Euphemia</vt:lpstr>
      <vt:lpstr>Plantagenet Cherokee</vt:lpstr>
      <vt:lpstr>Times New Roman</vt:lpstr>
      <vt:lpstr>Wingdings</vt:lpstr>
      <vt:lpstr>Academic Literature 16x9</vt:lpstr>
      <vt:lpstr>Báo Cáo ĐỒ ÁN TỐT NGHIỆP</vt:lpstr>
      <vt:lpstr>Nội dung đồ án</vt:lpstr>
      <vt:lpstr>I. Giới thiệu đề tài</vt:lpstr>
      <vt:lpstr>II. Các chức năng</vt:lpstr>
      <vt:lpstr>II. Các chức năng</vt:lpstr>
      <vt:lpstr>II. Các chức năng</vt:lpstr>
      <vt:lpstr>II. Các chức năng</vt:lpstr>
      <vt:lpstr>II. Các chức năng</vt:lpstr>
      <vt:lpstr>III. Kết quả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Giao diện trang quản trị</vt:lpstr>
      <vt:lpstr>Giao diện trang quản trị</vt:lpstr>
      <vt:lpstr>Giao diện trang quản trị</vt:lpstr>
      <vt:lpstr>Giao diện trang quản trị</vt:lpstr>
      <vt:lpstr>Giao diện trang quản trị</vt:lpstr>
      <vt:lpstr>IV. 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Tu Cao</dc:creator>
  <cp:lastModifiedBy>Hiệp Lê</cp:lastModifiedBy>
  <cp:revision>51</cp:revision>
  <dcterms:created xsi:type="dcterms:W3CDTF">2014-04-17T22:28:38Z</dcterms:created>
  <dcterms:modified xsi:type="dcterms:W3CDTF">2025-06-01T14:13:20Z</dcterms:modified>
</cp:coreProperties>
</file>